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 SemiBold" panose="020B0604020202020204" charset="0"/>
      <p:regular r:id="rId19"/>
      <p:bold r:id="rId20"/>
      <p:italic r:id="rId21"/>
      <p:boldItalic r:id="rId22"/>
    </p:embeddedFont>
    <p:embeddedFont>
      <p:font typeface="Libre Franklin" pitchFamily="2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afternoon everyone, today we will be pitching an effective data governance program for Bumble - an online dating app!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62ca6c8403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62ca6c8403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363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  <a:t>As we all know, we are aiming at enhancing Bumble’s Mission through Data Governance</a:t>
            </a:r>
            <a:endParaRPr sz="1200">
              <a:solidFill>
                <a:srgbClr val="0F172A"/>
              </a:solidFill>
              <a:highlight>
                <a:srgbClr val="E2E8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  <a:t>With our help, Bumble can both protect itself from data-related risks and find exciting new ways to expand and innovate.</a:t>
            </a:r>
            <a:endParaRPr sz="1200">
              <a:solidFill>
                <a:srgbClr val="0F172A"/>
              </a:solidFill>
              <a:highlight>
                <a:srgbClr val="E2E8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  <a:t>In conclusion, we have the right blend of skills and experience to ensure that incorporating data governance into Bumble's processes is smooth and effective.</a:t>
            </a:r>
            <a:endParaRPr sz="1200">
              <a:solidFill>
                <a:srgbClr val="0F172A"/>
              </a:solidFill>
              <a:highlight>
                <a:srgbClr val="E2E8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62ca6c8403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62ca6c8403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62b97d5a3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62b97d5a3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2e38bda1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2e38bda1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-"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Bumble Inc. is a online dating and social app which was founded by Whitney Wolfe Herd shortly after she left Tinder. 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-"/>
            </a:pP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 operates on a location-based swipe model, with a unique feature that only allows </a:t>
            </a:r>
            <a:r>
              <a:rPr lang="en" sz="1700" i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women</a:t>
            </a:r>
            <a:r>
              <a:rPr lang="en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initiate conversations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2de1c253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42de1c253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Data governance will help Bumble in following its corporate strategy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arenR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By choosing Bumble, we aim to explore how effective data governance can further enhance these values in the digital realm.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arenR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We believe that analyzing Bumble's data governance practices can offer valuable insights applicable to broader discussions on responsible technology use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4c0445b13_0_2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4c0445b13_0_2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Bumble, data governance would require the app to collect no more personal information than is required to make the service work effectively for the user.</a:t>
            </a:r>
            <a:b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Compliance with these regulations is vital to avoid legal issues and fines.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 data governance helps in mitigating risks associated with data handling.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c0445b1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c0445b1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4c0445b1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4c0445b1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42de1c253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42de1c253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  <a:t>Whenever they identify a security issue, they shall instantly take care of it while putting temporary measures in place, leading to a faster fix overall.</a:t>
            </a:r>
            <a:b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  <a:t>They'll regularly test the systems to find and fix weak spots before they become problems.</a:t>
            </a:r>
            <a:endParaRPr sz="1200">
              <a:solidFill>
                <a:srgbClr val="0F172A"/>
              </a:solidFill>
              <a:highlight>
                <a:srgbClr val="E2E8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F172A"/>
              </a:solidFill>
              <a:highlight>
                <a:srgbClr val="E2E8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72A"/>
                </a:solidFill>
                <a:highlight>
                  <a:srgbClr val="E2E8F0"/>
                </a:highlight>
                <a:latin typeface="Roboto"/>
                <a:ea typeface="Roboto"/>
                <a:cs typeface="Roboto"/>
                <a:sym typeface="Roboto"/>
              </a:rPr>
              <a:t>Enforce strong verification steps to ensure that only the right people can access sensitive areas of our system.</a:t>
            </a:r>
            <a:endParaRPr sz="1200">
              <a:solidFill>
                <a:srgbClr val="0F172A"/>
              </a:solidFill>
              <a:highlight>
                <a:srgbClr val="E2E8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thomasbrewster/2020/11/15/bumble-vulnerabilities-put-facebook-likes-locations-and-pictures-of-95-million-daters-at-risk/?sh=48bc21ad3d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>
            <a:off x="457200" y="660300"/>
            <a:ext cx="4688100" cy="25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 Governance for Bumble </a:t>
            </a:r>
            <a:endParaRPr sz="5500"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457200" y="33920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Here is where </a:t>
            </a:r>
            <a:r>
              <a:rPr lang="en" b="1"/>
              <a:t>LOVE</a:t>
            </a:r>
            <a:r>
              <a:rPr lang="en"/>
              <a:t> begins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457200" y="3860700"/>
            <a:ext cx="4114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Group 8  	Grace Abunyie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Ophelia Chen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Shaquille Laing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Tanishka Patil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5" name="Google Shape;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125" y="2459125"/>
            <a:ext cx="1421773" cy="799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3"/>
          <p:cNvGrpSpPr/>
          <p:nvPr/>
        </p:nvGrpSpPr>
        <p:grpSpPr>
          <a:xfrm>
            <a:off x="4410451" y="436327"/>
            <a:ext cx="4273500" cy="4296924"/>
            <a:chOff x="4431001" y="435152"/>
            <a:chExt cx="4273500" cy="4296924"/>
          </a:xfrm>
        </p:grpSpPr>
        <p:sp>
          <p:nvSpPr>
            <p:cNvPr id="47" name="Google Shape;47;p13"/>
            <p:cNvSpPr/>
            <p:nvPr/>
          </p:nvSpPr>
          <p:spPr>
            <a:xfrm>
              <a:off x="4431001" y="435152"/>
              <a:ext cx="4273500" cy="4273200"/>
            </a:xfrm>
            <a:prstGeom prst="ellipse">
              <a:avLst/>
            </a:prstGeom>
            <a:solidFill>
              <a:srgbClr val="0071D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7290100" y="2379308"/>
              <a:ext cx="390811" cy="686966"/>
            </a:xfrm>
            <a:custGeom>
              <a:avLst/>
              <a:gdLst/>
              <a:ahLst/>
              <a:cxnLst/>
              <a:rect l="l" t="t" r="r" b="b"/>
              <a:pathLst>
                <a:path w="5787" h="10172" extrusionOk="0">
                  <a:moveTo>
                    <a:pt x="2718" y="1"/>
                  </a:moveTo>
                  <a:lnTo>
                    <a:pt x="2368" y="496"/>
                  </a:lnTo>
                  <a:lnTo>
                    <a:pt x="4071" y="1740"/>
                  </a:lnTo>
                  <a:lnTo>
                    <a:pt x="4228" y="1861"/>
                  </a:lnTo>
                  <a:lnTo>
                    <a:pt x="4373" y="1982"/>
                  </a:lnTo>
                  <a:lnTo>
                    <a:pt x="4506" y="2127"/>
                  </a:lnTo>
                  <a:lnTo>
                    <a:pt x="4627" y="2272"/>
                  </a:lnTo>
                  <a:lnTo>
                    <a:pt x="4748" y="2417"/>
                  </a:lnTo>
                  <a:lnTo>
                    <a:pt x="4844" y="2586"/>
                  </a:lnTo>
                  <a:lnTo>
                    <a:pt x="4941" y="2743"/>
                  </a:lnTo>
                  <a:lnTo>
                    <a:pt x="5025" y="2924"/>
                  </a:lnTo>
                  <a:lnTo>
                    <a:pt x="5098" y="3093"/>
                  </a:lnTo>
                  <a:lnTo>
                    <a:pt x="5158" y="3274"/>
                  </a:lnTo>
                  <a:lnTo>
                    <a:pt x="5207" y="3455"/>
                  </a:lnTo>
                  <a:lnTo>
                    <a:pt x="5243" y="3649"/>
                  </a:lnTo>
                  <a:lnTo>
                    <a:pt x="5267" y="3842"/>
                  </a:lnTo>
                  <a:lnTo>
                    <a:pt x="5267" y="4035"/>
                  </a:lnTo>
                  <a:lnTo>
                    <a:pt x="5267" y="4229"/>
                  </a:lnTo>
                  <a:lnTo>
                    <a:pt x="5255" y="4422"/>
                  </a:lnTo>
                  <a:lnTo>
                    <a:pt x="5001" y="6717"/>
                  </a:lnTo>
                  <a:lnTo>
                    <a:pt x="4977" y="6874"/>
                  </a:lnTo>
                  <a:lnTo>
                    <a:pt x="4941" y="7019"/>
                  </a:lnTo>
                  <a:lnTo>
                    <a:pt x="4917" y="7176"/>
                  </a:lnTo>
                  <a:lnTo>
                    <a:pt x="4868" y="7321"/>
                  </a:lnTo>
                  <a:lnTo>
                    <a:pt x="4760" y="7611"/>
                  </a:lnTo>
                  <a:lnTo>
                    <a:pt x="4639" y="7889"/>
                  </a:lnTo>
                  <a:lnTo>
                    <a:pt x="4482" y="8142"/>
                  </a:lnTo>
                  <a:lnTo>
                    <a:pt x="4313" y="8396"/>
                  </a:lnTo>
                  <a:lnTo>
                    <a:pt x="4119" y="8626"/>
                  </a:lnTo>
                  <a:lnTo>
                    <a:pt x="3902" y="8831"/>
                  </a:lnTo>
                  <a:lnTo>
                    <a:pt x="3673" y="9012"/>
                  </a:lnTo>
                  <a:lnTo>
                    <a:pt x="3419" y="9181"/>
                  </a:lnTo>
                  <a:lnTo>
                    <a:pt x="3165" y="9326"/>
                  </a:lnTo>
                  <a:lnTo>
                    <a:pt x="2887" y="9447"/>
                  </a:lnTo>
                  <a:lnTo>
                    <a:pt x="2597" y="9544"/>
                  </a:lnTo>
                  <a:lnTo>
                    <a:pt x="2295" y="9616"/>
                  </a:lnTo>
                  <a:lnTo>
                    <a:pt x="2150" y="9640"/>
                  </a:lnTo>
                  <a:lnTo>
                    <a:pt x="1993" y="9665"/>
                  </a:lnTo>
                  <a:lnTo>
                    <a:pt x="1836" y="9677"/>
                  </a:lnTo>
                  <a:lnTo>
                    <a:pt x="194" y="9677"/>
                  </a:lnTo>
                  <a:lnTo>
                    <a:pt x="0" y="10063"/>
                  </a:lnTo>
                  <a:lnTo>
                    <a:pt x="5183" y="10172"/>
                  </a:lnTo>
                  <a:lnTo>
                    <a:pt x="5774" y="4325"/>
                  </a:lnTo>
                  <a:lnTo>
                    <a:pt x="5787" y="4108"/>
                  </a:lnTo>
                  <a:lnTo>
                    <a:pt x="5787" y="3890"/>
                  </a:lnTo>
                  <a:lnTo>
                    <a:pt x="5774" y="3685"/>
                  </a:lnTo>
                  <a:lnTo>
                    <a:pt x="5750" y="3468"/>
                  </a:lnTo>
                  <a:lnTo>
                    <a:pt x="5702" y="3262"/>
                  </a:lnTo>
                  <a:lnTo>
                    <a:pt x="5654" y="3057"/>
                  </a:lnTo>
                  <a:lnTo>
                    <a:pt x="5593" y="2864"/>
                  </a:lnTo>
                  <a:lnTo>
                    <a:pt x="5509" y="2658"/>
                  </a:lnTo>
                  <a:lnTo>
                    <a:pt x="5424" y="2477"/>
                  </a:lnTo>
                  <a:lnTo>
                    <a:pt x="5315" y="2284"/>
                  </a:lnTo>
                  <a:lnTo>
                    <a:pt x="5207" y="2115"/>
                  </a:lnTo>
                  <a:lnTo>
                    <a:pt x="5074" y="1933"/>
                  </a:lnTo>
                  <a:lnTo>
                    <a:pt x="4941" y="1776"/>
                  </a:lnTo>
                  <a:lnTo>
                    <a:pt x="4796" y="1619"/>
                  </a:lnTo>
                  <a:lnTo>
                    <a:pt x="4639" y="1474"/>
                  </a:lnTo>
                  <a:lnTo>
                    <a:pt x="4470" y="1341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7252552" y="1776448"/>
              <a:ext cx="298629" cy="1134858"/>
            </a:xfrm>
            <a:custGeom>
              <a:avLst/>
              <a:gdLst/>
              <a:ahLst/>
              <a:cxnLst/>
              <a:rect l="l" t="t" r="r" b="b"/>
              <a:pathLst>
                <a:path w="4422" h="16804" extrusionOk="0">
                  <a:moveTo>
                    <a:pt x="3431" y="1"/>
                  </a:moveTo>
                  <a:lnTo>
                    <a:pt x="1" y="16804"/>
                  </a:lnTo>
                  <a:lnTo>
                    <a:pt x="97" y="16719"/>
                  </a:lnTo>
                  <a:lnTo>
                    <a:pt x="218" y="16610"/>
                  </a:lnTo>
                  <a:lnTo>
                    <a:pt x="375" y="16453"/>
                  </a:lnTo>
                  <a:lnTo>
                    <a:pt x="568" y="16248"/>
                  </a:lnTo>
                  <a:lnTo>
                    <a:pt x="798" y="15982"/>
                  </a:lnTo>
                  <a:lnTo>
                    <a:pt x="1052" y="15668"/>
                  </a:lnTo>
                  <a:lnTo>
                    <a:pt x="1329" y="15282"/>
                  </a:lnTo>
                  <a:lnTo>
                    <a:pt x="1619" y="14835"/>
                  </a:lnTo>
                  <a:lnTo>
                    <a:pt x="1933" y="14315"/>
                  </a:lnTo>
                  <a:lnTo>
                    <a:pt x="2247" y="13735"/>
                  </a:lnTo>
                  <a:lnTo>
                    <a:pt x="2404" y="13409"/>
                  </a:lnTo>
                  <a:lnTo>
                    <a:pt x="2574" y="13071"/>
                  </a:lnTo>
                  <a:lnTo>
                    <a:pt x="2731" y="12721"/>
                  </a:lnTo>
                  <a:lnTo>
                    <a:pt x="2900" y="12346"/>
                  </a:lnTo>
                  <a:lnTo>
                    <a:pt x="3057" y="11948"/>
                  </a:lnTo>
                  <a:lnTo>
                    <a:pt x="3214" y="11525"/>
                  </a:lnTo>
                  <a:lnTo>
                    <a:pt x="3371" y="11090"/>
                  </a:lnTo>
                  <a:lnTo>
                    <a:pt x="3528" y="10631"/>
                  </a:lnTo>
                  <a:lnTo>
                    <a:pt x="3673" y="10148"/>
                  </a:lnTo>
                  <a:lnTo>
                    <a:pt x="3818" y="9652"/>
                  </a:lnTo>
                  <a:lnTo>
                    <a:pt x="3951" y="9145"/>
                  </a:lnTo>
                  <a:lnTo>
                    <a:pt x="4071" y="8638"/>
                  </a:lnTo>
                  <a:lnTo>
                    <a:pt x="4168" y="8154"/>
                  </a:lnTo>
                  <a:lnTo>
                    <a:pt x="4253" y="7671"/>
                  </a:lnTo>
                  <a:lnTo>
                    <a:pt x="4313" y="7200"/>
                  </a:lnTo>
                  <a:lnTo>
                    <a:pt x="4361" y="6729"/>
                  </a:lnTo>
                  <a:lnTo>
                    <a:pt x="4386" y="6282"/>
                  </a:lnTo>
                  <a:lnTo>
                    <a:pt x="4410" y="5835"/>
                  </a:lnTo>
                  <a:lnTo>
                    <a:pt x="4422" y="5412"/>
                  </a:lnTo>
                  <a:lnTo>
                    <a:pt x="4410" y="4990"/>
                  </a:lnTo>
                  <a:lnTo>
                    <a:pt x="4398" y="4591"/>
                  </a:lnTo>
                  <a:lnTo>
                    <a:pt x="4373" y="4192"/>
                  </a:lnTo>
                  <a:lnTo>
                    <a:pt x="4337" y="3818"/>
                  </a:lnTo>
                  <a:lnTo>
                    <a:pt x="4301" y="3455"/>
                  </a:lnTo>
                  <a:lnTo>
                    <a:pt x="4253" y="3105"/>
                  </a:lnTo>
                  <a:lnTo>
                    <a:pt x="4204" y="2779"/>
                  </a:lnTo>
                  <a:lnTo>
                    <a:pt x="4084" y="2163"/>
                  </a:lnTo>
                  <a:lnTo>
                    <a:pt x="3963" y="1619"/>
                  </a:lnTo>
                  <a:lnTo>
                    <a:pt x="3830" y="1136"/>
                  </a:lnTo>
                  <a:lnTo>
                    <a:pt x="3709" y="737"/>
                  </a:lnTo>
                  <a:lnTo>
                    <a:pt x="3600" y="423"/>
                  </a:lnTo>
                  <a:lnTo>
                    <a:pt x="3504" y="194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6196150" y="3679640"/>
              <a:ext cx="58753" cy="833044"/>
            </a:xfrm>
            <a:custGeom>
              <a:avLst/>
              <a:gdLst/>
              <a:ahLst/>
              <a:cxnLst/>
              <a:rect l="l" t="t" r="r" b="b"/>
              <a:pathLst>
                <a:path w="870" h="12335" extrusionOk="0">
                  <a:moveTo>
                    <a:pt x="0" y="1"/>
                  </a:moveTo>
                  <a:lnTo>
                    <a:pt x="0" y="12335"/>
                  </a:lnTo>
                  <a:lnTo>
                    <a:pt x="870" y="12335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6225459" y="4497928"/>
              <a:ext cx="292146" cy="192542"/>
            </a:xfrm>
            <a:custGeom>
              <a:avLst/>
              <a:gdLst/>
              <a:ahLst/>
              <a:cxnLst/>
              <a:rect l="l" t="t" r="r" b="b"/>
              <a:pathLst>
                <a:path w="4326" h="2851" extrusionOk="0">
                  <a:moveTo>
                    <a:pt x="1" y="0"/>
                  </a:moveTo>
                  <a:lnTo>
                    <a:pt x="1" y="1377"/>
                  </a:lnTo>
                  <a:lnTo>
                    <a:pt x="3794" y="2851"/>
                  </a:lnTo>
                  <a:lnTo>
                    <a:pt x="4326" y="2597"/>
                  </a:lnTo>
                  <a:lnTo>
                    <a:pt x="4326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6459592" y="4614556"/>
              <a:ext cx="116764" cy="117511"/>
            </a:xfrm>
            <a:custGeom>
              <a:avLst/>
              <a:gdLst/>
              <a:ahLst/>
              <a:cxnLst/>
              <a:rect l="l" t="t" r="r" b="b"/>
              <a:pathLst>
                <a:path w="1729" h="1740" extrusionOk="0">
                  <a:moveTo>
                    <a:pt x="859" y="1"/>
                  </a:moveTo>
                  <a:lnTo>
                    <a:pt x="774" y="13"/>
                  </a:lnTo>
                  <a:lnTo>
                    <a:pt x="689" y="25"/>
                  </a:lnTo>
                  <a:lnTo>
                    <a:pt x="605" y="37"/>
                  </a:lnTo>
                  <a:lnTo>
                    <a:pt x="520" y="73"/>
                  </a:lnTo>
                  <a:lnTo>
                    <a:pt x="448" y="109"/>
                  </a:lnTo>
                  <a:lnTo>
                    <a:pt x="375" y="145"/>
                  </a:lnTo>
                  <a:lnTo>
                    <a:pt x="315" y="206"/>
                  </a:lnTo>
                  <a:lnTo>
                    <a:pt x="255" y="254"/>
                  </a:lnTo>
                  <a:lnTo>
                    <a:pt x="194" y="315"/>
                  </a:lnTo>
                  <a:lnTo>
                    <a:pt x="146" y="387"/>
                  </a:lnTo>
                  <a:lnTo>
                    <a:pt x="98" y="460"/>
                  </a:lnTo>
                  <a:lnTo>
                    <a:pt x="61" y="532"/>
                  </a:lnTo>
                  <a:lnTo>
                    <a:pt x="37" y="617"/>
                  </a:lnTo>
                  <a:lnTo>
                    <a:pt x="13" y="689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1" y="955"/>
                  </a:lnTo>
                  <a:lnTo>
                    <a:pt x="13" y="1039"/>
                  </a:lnTo>
                  <a:lnTo>
                    <a:pt x="37" y="1124"/>
                  </a:lnTo>
                  <a:lnTo>
                    <a:pt x="61" y="1208"/>
                  </a:lnTo>
                  <a:lnTo>
                    <a:pt x="98" y="1281"/>
                  </a:lnTo>
                  <a:lnTo>
                    <a:pt x="146" y="1353"/>
                  </a:lnTo>
                  <a:lnTo>
                    <a:pt x="194" y="1414"/>
                  </a:lnTo>
                  <a:lnTo>
                    <a:pt x="255" y="1486"/>
                  </a:lnTo>
                  <a:lnTo>
                    <a:pt x="315" y="1535"/>
                  </a:lnTo>
                  <a:lnTo>
                    <a:pt x="375" y="1583"/>
                  </a:lnTo>
                  <a:lnTo>
                    <a:pt x="448" y="1631"/>
                  </a:lnTo>
                  <a:lnTo>
                    <a:pt x="520" y="1668"/>
                  </a:lnTo>
                  <a:lnTo>
                    <a:pt x="605" y="1692"/>
                  </a:lnTo>
                  <a:lnTo>
                    <a:pt x="689" y="1716"/>
                  </a:lnTo>
                  <a:lnTo>
                    <a:pt x="774" y="1728"/>
                  </a:lnTo>
                  <a:lnTo>
                    <a:pt x="859" y="1740"/>
                  </a:lnTo>
                  <a:lnTo>
                    <a:pt x="955" y="1728"/>
                  </a:lnTo>
                  <a:lnTo>
                    <a:pt x="1040" y="1716"/>
                  </a:lnTo>
                  <a:lnTo>
                    <a:pt x="1124" y="1692"/>
                  </a:lnTo>
                  <a:lnTo>
                    <a:pt x="1197" y="1668"/>
                  </a:lnTo>
                  <a:lnTo>
                    <a:pt x="1269" y="1631"/>
                  </a:lnTo>
                  <a:lnTo>
                    <a:pt x="1342" y="1583"/>
                  </a:lnTo>
                  <a:lnTo>
                    <a:pt x="1414" y="1535"/>
                  </a:lnTo>
                  <a:lnTo>
                    <a:pt x="1475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20" y="1281"/>
                  </a:lnTo>
                  <a:lnTo>
                    <a:pt x="1656" y="1208"/>
                  </a:lnTo>
                  <a:lnTo>
                    <a:pt x="1692" y="1124"/>
                  </a:lnTo>
                  <a:lnTo>
                    <a:pt x="1704" y="1039"/>
                  </a:lnTo>
                  <a:lnTo>
                    <a:pt x="1728" y="955"/>
                  </a:lnTo>
                  <a:lnTo>
                    <a:pt x="1728" y="870"/>
                  </a:lnTo>
                  <a:lnTo>
                    <a:pt x="1728" y="786"/>
                  </a:lnTo>
                  <a:lnTo>
                    <a:pt x="1704" y="689"/>
                  </a:lnTo>
                  <a:lnTo>
                    <a:pt x="1692" y="617"/>
                  </a:lnTo>
                  <a:lnTo>
                    <a:pt x="1656" y="532"/>
                  </a:lnTo>
                  <a:lnTo>
                    <a:pt x="1620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75" y="254"/>
                  </a:lnTo>
                  <a:lnTo>
                    <a:pt x="1414" y="206"/>
                  </a:lnTo>
                  <a:lnTo>
                    <a:pt x="1342" y="145"/>
                  </a:lnTo>
                  <a:lnTo>
                    <a:pt x="1269" y="109"/>
                  </a:lnTo>
                  <a:lnTo>
                    <a:pt x="1197" y="73"/>
                  </a:lnTo>
                  <a:lnTo>
                    <a:pt x="1124" y="37"/>
                  </a:lnTo>
                  <a:lnTo>
                    <a:pt x="1040" y="25"/>
                  </a:lnTo>
                  <a:lnTo>
                    <a:pt x="955" y="13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5933451" y="4497928"/>
              <a:ext cx="292078" cy="192542"/>
            </a:xfrm>
            <a:custGeom>
              <a:avLst/>
              <a:gdLst/>
              <a:ahLst/>
              <a:cxnLst/>
              <a:rect l="l" t="t" r="r" b="b"/>
              <a:pathLst>
                <a:path w="4325" h="2851" extrusionOk="0">
                  <a:moveTo>
                    <a:pt x="4325" y="0"/>
                  </a:moveTo>
                  <a:lnTo>
                    <a:pt x="0" y="2017"/>
                  </a:lnTo>
                  <a:lnTo>
                    <a:pt x="0" y="2597"/>
                  </a:lnTo>
                  <a:lnTo>
                    <a:pt x="532" y="2851"/>
                  </a:lnTo>
                  <a:lnTo>
                    <a:pt x="4325" y="1377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5874698" y="4614556"/>
              <a:ext cx="117574" cy="117511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0" y="1"/>
                  </a:moveTo>
                  <a:lnTo>
                    <a:pt x="786" y="13"/>
                  </a:lnTo>
                  <a:lnTo>
                    <a:pt x="701" y="25"/>
                  </a:lnTo>
                  <a:lnTo>
                    <a:pt x="617" y="37"/>
                  </a:lnTo>
                  <a:lnTo>
                    <a:pt x="532" y="73"/>
                  </a:lnTo>
                  <a:lnTo>
                    <a:pt x="460" y="109"/>
                  </a:lnTo>
                  <a:lnTo>
                    <a:pt x="387" y="145"/>
                  </a:lnTo>
                  <a:lnTo>
                    <a:pt x="315" y="206"/>
                  </a:lnTo>
                  <a:lnTo>
                    <a:pt x="254" y="254"/>
                  </a:lnTo>
                  <a:lnTo>
                    <a:pt x="206" y="315"/>
                  </a:lnTo>
                  <a:lnTo>
                    <a:pt x="158" y="387"/>
                  </a:lnTo>
                  <a:lnTo>
                    <a:pt x="109" y="460"/>
                  </a:lnTo>
                  <a:lnTo>
                    <a:pt x="73" y="532"/>
                  </a:lnTo>
                  <a:lnTo>
                    <a:pt x="49" y="617"/>
                  </a:lnTo>
                  <a:lnTo>
                    <a:pt x="25" y="689"/>
                  </a:lnTo>
                  <a:lnTo>
                    <a:pt x="13" y="786"/>
                  </a:lnTo>
                  <a:lnTo>
                    <a:pt x="1" y="870"/>
                  </a:lnTo>
                  <a:lnTo>
                    <a:pt x="13" y="955"/>
                  </a:lnTo>
                  <a:lnTo>
                    <a:pt x="25" y="1039"/>
                  </a:lnTo>
                  <a:lnTo>
                    <a:pt x="49" y="1124"/>
                  </a:lnTo>
                  <a:lnTo>
                    <a:pt x="73" y="1208"/>
                  </a:lnTo>
                  <a:lnTo>
                    <a:pt x="109" y="1281"/>
                  </a:lnTo>
                  <a:lnTo>
                    <a:pt x="158" y="1353"/>
                  </a:lnTo>
                  <a:lnTo>
                    <a:pt x="206" y="1414"/>
                  </a:lnTo>
                  <a:lnTo>
                    <a:pt x="254" y="1486"/>
                  </a:lnTo>
                  <a:lnTo>
                    <a:pt x="315" y="1535"/>
                  </a:lnTo>
                  <a:lnTo>
                    <a:pt x="387" y="1583"/>
                  </a:lnTo>
                  <a:lnTo>
                    <a:pt x="460" y="1631"/>
                  </a:lnTo>
                  <a:lnTo>
                    <a:pt x="532" y="1668"/>
                  </a:lnTo>
                  <a:lnTo>
                    <a:pt x="617" y="1692"/>
                  </a:lnTo>
                  <a:lnTo>
                    <a:pt x="701" y="1716"/>
                  </a:lnTo>
                  <a:lnTo>
                    <a:pt x="786" y="1728"/>
                  </a:lnTo>
                  <a:lnTo>
                    <a:pt x="870" y="1740"/>
                  </a:lnTo>
                  <a:lnTo>
                    <a:pt x="955" y="1728"/>
                  </a:lnTo>
                  <a:lnTo>
                    <a:pt x="1039" y="1716"/>
                  </a:lnTo>
                  <a:lnTo>
                    <a:pt x="1124" y="1692"/>
                  </a:lnTo>
                  <a:lnTo>
                    <a:pt x="1209" y="1668"/>
                  </a:lnTo>
                  <a:lnTo>
                    <a:pt x="1281" y="1631"/>
                  </a:lnTo>
                  <a:lnTo>
                    <a:pt x="1354" y="1583"/>
                  </a:lnTo>
                  <a:lnTo>
                    <a:pt x="1426" y="1535"/>
                  </a:lnTo>
                  <a:lnTo>
                    <a:pt x="1486" y="1486"/>
                  </a:lnTo>
                  <a:lnTo>
                    <a:pt x="1535" y="1414"/>
                  </a:lnTo>
                  <a:lnTo>
                    <a:pt x="1583" y="1353"/>
                  </a:lnTo>
                  <a:lnTo>
                    <a:pt x="1631" y="1281"/>
                  </a:lnTo>
                  <a:lnTo>
                    <a:pt x="1668" y="1208"/>
                  </a:lnTo>
                  <a:lnTo>
                    <a:pt x="1692" y="1124"/>
                  </a:lnTo>
                  <a:lnTo>
                    <a:pt x="1716" y="1039"/>
                  </a:lnTo>
                  <a:lnTo>
                    <a:pt x="1728" y="955"/>
                  </a:lnTo>
                  <a:lnTo>
                    <a:pt x="1740" y="870"/>
                  </a:lnTo>
                  <a:lnTo>
                    <a:pt x="1728" y="786"/>
                  </a:lnTo>
                  <a:lnTo>
                    <a:pt x="1716" y="689"/>
                  </a:lnTo>
                  <a:lnTo>
                    <a:pt x="1692" y="617"/>
                  </a:lnTo>
                  <a:lnTo>
                    <a:pt x="1668" y="532"/>
                  </a:lnTo>
                  <a:lnTo>
                    <a:pt x="1631" y="460"/>
                  </a:lnTo>
                  <a:lnTo>
                    <a:pt x="1583" y="387"/>
                  </a:lnTo>
                  <a:lnTo>
                    <a:pt x="1535" y="315"/>
                  </a:lnTo>
                  <a:lnTo>
                    <a:pt x="1486" y="254"/>
                  </a:lnTo>
                  <a:lnTo>
                    <a:pt x="1426" y="206"/>
                  </a:lnTo>
                  <a:lnTo>
                    <a:pt x="1354" y="145"/>
                  </a:lnTo>
                  <a:lnTo>
                    <a:pt x="1281" y="109"/>
                  </a:lnTo>
                  <a:lnTo>
                    <a:pt x="1209" y="73"/>
                  </a:lnTo>
                  <a:lnTo>
                    <a:pt x="1124" y="37"/>
                  </a:lnTo>
                  <a:lnTo>
                    <a:pt x="1039" y="25"/>
                  </a:lnTo>
                  <a:lnTo>
                    <a:pt x="955" y="13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166773" y="3765339"/>
              <a:ext cx="117507" cy="335379"/>
            </a:xfrm>
            <a:custGeom>
              <a:avLst/>
              <a:gdLst/>
              <a:ahLst/>
              <a:cxnLst/>
              <a:rect l="l" t="t" r="r" b="b"/>
              <a:pathLst>
                <a:path w="1740" h="4966" extrusionOk="0">
                  <a:moveTo>
                    <a:pt x="0" y="0"/>
                  </a:moveTo>
                  <a:lnTo>
                    <a:pt x="0" y="4965"/>
                  </a:lnTo>
                  <a:lnTo>
                    <a:pt x="1740" y="4965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273609" y="3970096"/>
              <a:ext cx="35995" cy="34308"/>
            </a:xfrm>
            <a:custGeom>
              <a:avLst/>
              <a:gdLst/>
              <a:ahLst/>
              <a:cxnLst/>
              <a:rect l="l" t="t" r="r" b="b"/>
              <a:pathLst>
                <a:path w="533" h="508" extrusionOk="0">
                  <a:moveTo>
                    <a:pt x="1" y="0"/>
                  </a:moveTo>
                  <a:lnTo>
                    <a:pt x="1" y="508"/>
                  </a:lnTo>
                  <a:lnTo>
                    <a:pt x="532" y="50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307915" y="3954564"/>
              <a:ext cx="16343" cy="66184"/>
            </a:xfrm>
            <a:custGeom>
              <a:avLst/>
              <a:gdLst/>
              <a:ahLst/>
              <a:cxnLst/>
              <a:rect l="l" t="t" r="r" b="b"/>
              <a:pathLst>
                <a:path w="242" h="980" extrusionOk="0">
                  <a:moveTo>
                    <a:pt x="0" y="1"/>
                  </a:moveTo>
                  <a:lnTo>
                    <a:pt x="0" y="979"/>
                  </a:lnTo>
                  <a:lnTo>
                    <a:pt x="242" y="979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396125" y="3098863"/>
              <a:ext cx="104473" cy="1626783"/>
            </a:xfrm>
            <a:custGeom>
              <a:avLst/>
              <a:gdLst/>
              <a:ahLst/>
              <a:cxnLst/>
              <a:rect l="l" t="t" r="r" b="b"/>
              <a:pathLst>
                <a:path w="1547" h="24088" extrusionOk="0">
                  <a:moveTo>
                    <a:pt x="1" y="0"/>
                  </a:moveTo>
                  <a:lnTo>
                    <a:pt x="1" y="24087"/>
                  </a:lnTo>
                  <a:lnTo>
                    <a:pt x="1547" y="24087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294814" y="3494467"/>
              <a:ext cx="1459512" cy="1060637"/>
            </a:xfrm>
            <a:custGeom>
              <a:avLst/>
              <a:gdLst/>
              <a:ahLst/>
              <a:cxnLst/>
              <a:rect l="l" t="t" r="r" b="b"/>
              <a:pathLst>
                <a:path w="21612" h="15705" extrusionOk="0">
                  <a:moveTo>
                    <a:pt x="3746" y="1"/>
                  </a:moveTo>
                  <a:lnTo>
                    <a:pt x="1" y="2828"/>
                  </a:lnTo>
                  <a:lnTo>
                    <a:pt x="3178" y="4833"/>
                  </a:lnTo>
                  <a:lnTo>
                    <a:pt x="10172" y="9266"/>
                  </a:lnTo>
                  <a:lnTo>
                    <a:pt x="13929" y="11634"/>
                  </a:lnTo>
                  <a:lnTo>
                    <a:pt x="17215" y="13699"/>
                  </a:lnTo>
                  <a:lnTo>
                    <a:pt x="19570" y="15149"/>
                  </a:lnTo>
                  <a:lnTo>
                    <a:pt x="20247" y="15560"/>
                  </a:lnTo>
                  <a:lnTo>
                    <a:pt x="20440" y="15668"/>
                  </a:lnTo>
                  <a:lnTo>
                    <a:pt x="20525" y="15705"/>
                  </a:lnTo>
                  <a:lnTo>
                    <a:pt x="21612" y="13180"/>
                  </a:lnTo>
                  <a:lnTo>
                    <a:pt x="21600" y="13107"/>
                  </a:lnTo>
                  <a:lnTo>
                    <a:pt x="21551" y="12926"/>
                  </a:lnTo>
                  <a:lnTo>
                    <a:pt x="21479" y="12661"/>
                  </a:lnTo>
                  <a:lnTo>
                    <a:pt x="21430" y="12516"/>
                  </a:lnTo>
                  <a:lnTo>
                    <a:pt x="21370" y="12371"/>
                  </a:lnTo>
                  <a:lnTo>
                    <a:pt x="21298" y="12226"/>
                  </a:lnTo>
                  <a:lnTo>
                    <a:pt x="21201" y="12081"/>
                  </a:lnTo>
                  <a:lnTo>
                    <a:pt x="21104" y="11960"/>
                  </a:lnTo>
                  <a:lnTo>
                    <a:pt x="20984" y="11851"/>
                  </a:lnTo>
                  <a:lnTo>
                    <a:pt x="20923" y="11803"/>
                  </a:lnTo>
                  <a:lnTo>
                    <a:pt x="20851" y="11767"/>
                  </a:lnTo>
                  <a:lnTo>
                    <a:pt x="20778" y="11730"/>
                  </a:lnTo>
                  <a:lnTo>
                    <a:pt x="20694" y="11706"/>
                  </a:lnTo>
                  <a:lnTo>
                    <a:pt x="20621" y="11682"/>
                  </a:lnTo>
                  <a:lnTo>
                    <a:pt x="20440" y="11682"/>
                  </a:lnTo>
                  <a:lnTo>
                    <a:pt x="20343" y="11694"/>
                  </a:lnTo>
                  <a:lnTo>
                    <a:pt x="20162" y="11718"/>
                  </a:lnTo>
                  <a:lnTo>
                    <a:pt x="20005" y="11718"/>
                  </a:lnTo>
                  <a:lnTo>
                    <a:pt x="19884" y="11694"/>
                  </a:lnTo>
                  <a:lnTo>
                    <a:pt x="19776" y="11646"/>
                  </a:lnTo>
                  <a:lnTo>
                    <a:pt x="19691" y="11585"/>
                  </a:lnTo>
                  <a:lnTo>
                    <a:pt x="19619" y="11501"/>
                  </a:lnTo>
                  <a:lnTo>
                    <a:pt x="19570" y="11404"/>
                  </a:lnTo>
                  <a:lnTo>
                    <a:pt x="19510" y="11283"/>
                  </a:lnTo>
                  <a:lnTo>
                    <a:pt x="19474" y="11151"/>
                  </a:lnTo>
                  <a:lnTo>
                    <a:pt x="19425" y="11006"/>
                  </a:lnTo>
                  <a:lnTo>
                    <a:pt x="19341" y="10667"/>
                  </a:lnTo>
                  <a:lnTo>
                    <a:pt x="19292" y="10474"/>
                  </a:lnTo>
                  <a:lnTo>
                    <a:pt x="19220" y="10281"/>
                  </a:lnTo>
                  <a:lnTo>
                    <a:pt x="19147" y="10063"/>
                  </a:lnTo>
                  <a:lnTo>
                    <a:pt x="19051" y="9846"/>
                  </a:lnTo>
                  <a:lnTo>
                    <a:pt x="18942" y="9641"/>
                  </a:lnTo>
                  <a:lnTo>
                    <a:pt x="18833" y="9496"/>
                  </a:lnTo>
                  <a:lnTo>
                    <a:pt x="18737" y="9375"/>
                  </a:lnTo>
                  <a:lnTo>
                    <a:pt x="18628" y="9290"/>
                  </a:lnTo>
                  <a:lnTo>
                    <a:pt x="18519" y="9230"/>
                  </a:lnTo>
                  <a:lnTo>
                    <a:pt x="18398" y="9194"/>
                  </a:lnTo>
                  <a:lnTo>
                    <a:pt x="18278" y="9169"/>
                  </a:lnTo>
                  <a:lnTo>
                    <a:pt x="18145" y="9157"/>
                  </a:lnTo>
                  <a:lnTo>
                    <a:pt x="17843" y="9145"/>
                  </a:lnTo>
                  <a:lnTo>
                    <a:pt x="17674" y="9133"/>
                  </a:lnTo>
                  <a:lnTo>
                    <a:pt x="17492" y="9097"/>
                  </a:lnTo>
                  <a:lnTo>
                    <a:pt x="17287" y="9049"/>
                  </a:lnTo>
                  <a:lnTo>
                    <a:pt x="17058" y="8976"/>
                  </a:lnTo>
                  <a:lnTo>
                    <a:pt x="16804" y="8880"/>
                  </a:lnTo>
                  <a:lnTo>
                    <a:pt x="16538" y="8735"/>
                  </a:lnTo>
                  <a:lnTo>
                    <a:pt x="16139" y="8505"/>
                  </a:lnTo>
                  <a:lnTo>
                    <a:pt x="15548" y="8118"/>
                  </a:lnTo>
                  <a:lnTo>
                    <a:pt x="14799" y="7623"/>
                  </a:lnTo>
                  <a:lnTo>
                    <a:pt x="13905" y="7019"/>
                  </a:lnTo>
                  <a:lnTo>
                    <a:pt x="11827" y="5606"/>
                  </a:lnTo>
                  <a:lnTo>
                    <a:pt x="9568" y="4060"/>
                  </a:lnTo>
                  <a:lnTo>
                    <a:pt x="5533" y="1245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7680840" y="4384474"/>
              <a:ext cx="562141" cy="341119"/>
            </a:xfrm>
            <a:custGeom>
              <a:avLst/>
              <a:gdLst/>
              <a:ahLst/>
              <a:cxnLst/>
              <a:rect l="l" t="t" r="r" b="b"/>
              <a:pathLst>
                <a:path w="8324" h="5051" extrusionOk="0">
                  <a:moveTo>
                    <a:pt x="1088" y="1"/>
                  </a:moveTo>
                  <a:lnTo>
                    <a:pt x="1" y="2526"/>
                  </a:lnTo>
                  <a:lnTo>
                    <a:pt x="4132" y="5050"/>
                  </a:lnTo>
                  <a:lnTo>
                    <a:pt x="4820" y="4374"/>
                  </a:lnTo>
                  <a:lnTo>
                    <a:pt x="5521" y="3661"/>
                  </a:lnTo>
                  <a:lnTo>
                    <a:pt x="6318" y="2852"/>
                  </a:lnTo>
                  <a:lnTo>
                    <a:pt x="7103" y="2030"/>
                  </a:lnTo>
                  <a:lnTo>
                    <a:pt x="7454" y="1656"/>
                  </a:lnTo>
                  <a:lnTo>
                    <a:pt x="7768" y="1306"/>
                  </a:lnTo>
                  <a:lnTo>
                    <a:pt x="8022" y="1016"/>
                  </a:lnTo>
                  <a:lnTo>
                    <a:pt x="8203" y="774"/>
                  </a:lnTo>
                  <a:lnTo>
                    <a:pt x="8263" y="690"/>
                  </a:lnTo>
                  <a:lnTo>
                    <a:pt x="8311" y="617"/>
                  </a:lnTo>
                  <a:lnTo>
                    <a:pt x="8324" y="569"/>
                  </a:lnTo>
                  <a:lnTo>
                    <a:pt x="8324" y="557"/>
                  </a:lnTo>
                  <a:lnTo>
                    <a:pt x="8311" y="545"/>
                  </a:lnTo>
                  <a:lnTo>
                    <a:pt x="8275" y="532"/>
                  </a:lnTo>
                  <a:lnTo>
                    <a:pt x="8227" y="532"/>
                  </a:lnTo>
                  <a:lnTo>
                    <a:pt x="8094" y="557"/>
                  </a:lnTo>
                  <a:lnTo>
                    <a:pt x="7889" y="617"/>
                  </a:lnTo>
                  <a:lnTo>
                    <a:pt x="7647" y="690"/>
                  </a:lnTo>
                  <a:lnTo>
                    <a:pt x="7079" y="895"/>
                  </a:lnTo>
                  <a:lnTo>
                    <a:pt x="6439" y="1149"/>
                  </a:lnTo>
                  <a:lnTo>
                    <a:pt x="5811" y="1402"/>
                  </a:lnTo>
                  <a:lnTo>
                    <a:pt x="5267" y="1620"/>
                  </a:lnTo>
                  <a:lnTo>
                    <a:pt x="4736" y="184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902453" y="3246489"/>
              <a:ext cx="1256375" cy="1196855"/>
            </a:xfrm>
            <a:custGeom>
              <a:avLst/>
              <a:gdLst/>
              <a:ahLst/>
              <a:cxnLst/>
              <a:rect l="l" t="t" r="r" b="b"/>
              <a:pathLst>
                <a:path w="18604" h="17722" extrusionOk="0">
                  <a:moveTo>
                    <a:pt x="314" y="1"/>
                  </a:moveTo>
                  <a:lnTo>
                    <a:pt x="266" y="242"/>
                  </a:lnTo>
                  <a:lnTo>
                    <a:pt x="218" y="508"/>
                  </a:lnTo>
                  <a:lnTo>
                    <a:pt x="157" y="870"/>
                  </a:lnTo>
                  <a:lnTo>
                    <a:pt x="97" y="1281"/>
                  </a:lnTo>
                  <a:lnTo>
                    <a:pt x="49" y="1752"/>
                  </a:lnTo>
                  <a:lnTo>
                    <a:pt x="12" y="2259"/>
                  </a:lnTo>
                  <a:lnTo>
                    <a:pt x="0" y="2791"/>
                  </a:lnTo>
                  <a:lnTo>
                    <a:pt x="0" y="3057"/>
                  </a:lnTo>
                  <a:lnTo>
                    <a:pt x="12" y="3335"/>
                  </a:lnTo>
                  <a:lnTo>
                    <a:pt x="37" y="3588"/>
                  </a:lnTo>
                  <a:lnTo>
                    <a:pt x="73" y="3854"/>
                  </a:lnTo>
                  <a:lnTo>
                    <a:pt x="109" y="4108"/>
                  </a:lnTo>
                  <a:lnTo>
                    <a:pt x="169" y="4349"/>
                  </a:lnTo>
                  <a:lnTo>
                    <a:pt x="242" y="4591"/>
                  </a:lnTo>
                  <a:lnTo>
                    <a:pt x="326" y="4820"/>
                  </a:lnTo>
                  <a:lnTo>
                    <a:pt x="423" y="5026"/>
                  </a:lnTo>
                  <a:lnTo>
                    <a:pt x="544" y="5219"/>
                  </a:lnTo>
                  <a:lnTo>
                    <a:pt x="677" y="5400"/>
                  </a:lnTo>
                  <a:lnTo>
                    <a:pt x="822" y="5557"/>
                  </a:lnTo>
                  <a:lnTo>
                    <a:pt x="906" y="5630"/>
                  </a:lnTo>
                  <a:lnTo>
                    <a:pt x="991" y="5690"/>
                  </a:lnTo>
                  <a:lnTo>
                    <a:pt x="1088" y="5751"/>
                  </a:lnTo>
                  <a:lnTo>
                    <a:pt x="1184" y="5799"/>
                  </a:lnTo>
                  <a:lnTo>
                    <a:pt x="1281" y="5847"/>
                  </a:lnTo>
                  <a:lnTo>
                    <a:pt x="1390" y="5883"/>
                  </a:lnTo>
                  <a:lnTo>
                    <a:pt x="1498" y="5920"/>
                  </a:lnTo>
                  <a:lnTo>
                    <a:pt x="1619" y="5944"/>
                  </a:lnTo>
                  <a:lnTo>
                    <a:pt x="2863" y="6161"/>
                  </a:lnTo>
                  <a:lnTo>
                    <a:pt x="4542" y="6439"/>
                  </a:lnTo>
                  <a:lnTo>
                    <a:pt x="6463" y="6729"/>
                  </a:lnTo>
                  <a:lnTo>
                    <a:pt x="8444" y="7031"/>
                  </a:lnTo>
                  <a:lnTo>
                    <a:pt x="11863" y="7550"/>
                  </a:lnTo>
                  <a:lnTo>
                    <a:pt x="13337" y="7756"/>
                  </a:lnTo>
                  <a:lnTo>
                    <a:pt x="12286" y="16912"/>
                  </a:lnTo>
                  <a:lnTo>
                    <a:pt x="14907" y="17722"/>
                  </a:lnTo>
                  <a:lnTo>
                    <a:pt x="15040" y="17565"/>
                  </a:lnTo>
                  <a:lnTo>
                    <a:pt x="15136" y="17432"/>
                  </a:lnTo>
                  <a:lnTo>
                    <a:pt x="15221" y="17311"/>
                  </a:lnTo>
                  <a:lnTo>
                    <a:pt x="15269" y="17190"/>
                  </a:lnTo>
                  <a:lnTo>
                    <a:pt x="15306" y="17081"/>
                  </a:lnTo>
                  <a:lnTo>
                    <a:pt x="15330" y="16985"/>
                  </a:lnTo>
                  <a:lnTo>
                    <a:pt x="15354" y="16755"/>
                  </a:lnTo>
                  <a:lnTo>
                    <a:pt x="15390" y="16502"/>
                  </a:lnTo>
                  <a:lnTo>
                    <a:pt x="15414" y="16345"/>
                  </a:lnTo>
                  <a:lnTo>
                    <a:pt x="15475" y="16175"/>
                  </a:lnTo>
                  <a:lnTo>
                    <a:pt x="15547" y="15970"/>
                  </a:lnTo>
                  <a:lnTo>
                    <a:pt x="15644" y="15741"/>
                  </a:lnTo>
                  <a:lnTo>
                    <a:pt x="15777" y="15487"/>
                  </a:lnTo>
                  <a:lnTo>
                    <a:pt x="15946" y="15185"/>
                  </a:lnTo>
                  <a:lnTo>
                    <a:pt x="16018" y="15064"/>
                  </a:lnTo>
                  <a:lnTo>
                    <a:pt x="16055" y="14931"/>
                  </a:lnTo>
                  <a:lnTo>
                    <a:pt x="16067" y="14798"/>
                  </a:lnTo>
                  <a:lnTo>
                    <a:pt x="16067" y="14666"/>
                  </a:lnTo>
                  <a:lnTo>
                    <a:pt x="16042" y="14533"/>
                  </a:lnTo>
                  <a:lnTo>
                    <a:pt x="16006" y="14400"/>
                  </a:lnTo>
                  <a:lnTo>
                    <a:pt x="15934" y="14146"/>
                  </a:lnTo>
                  <a:lnTo>
                    <a:pt x="15849" y="13892"/>
                  </a:lnTo>
                  <a:lnTo>
                    <a:pt x="15813" y="13760"/>
                  </a:lnTo>
                  <a:lnTo>
                    <a:pt x="15801" y="13639"/>
                  </a:lnTo>
                  <a:lnTo>
                    <a:pt x="15789" y="13530"/>
                  </a:lnTo>
                  <a:lnTo>
                    <a:pt x="15813" y="13409"/>
                  </a:lnTo>
                  <a:lnTo>
                    <a:pt x="15849" y="13313"/>
                  </a:lnTo>
                  <a:lnTo>
                    <a:pt x="15910" y="13204"/>
                  </a:lnTo>
                  <a:lnTo>
                    <a:pt x="15994" y="13095"/>
                  </a:lnTo>
                  <a:lnTo>
                    <a:pt x="16079" y="12962"/>
                  </a:lnTo>
                  <a:lnTo>
                    <a:pt x="16272" y="12624"/>
                  </a:lnTo>
                  <a:lnTo>
                    <a:pt x="16489" y="12213"/>
                  </a:lnTo>
                  <a:lnTo>
                    <a:pt x="16719" y="11718"/>
                  </a:lnTo>
                  <a:lnTo>
                    <a:pt x="16960" y="11187"/>
                  </a:lnTo>
                  <a:lnTo>
                    <a:pt x="17202" y="10595"/>
                  </a:lnTo>
                  <a:lnTo>
                    <a:pt x="17456" y="9991"/>
                  </a:lnTo>
                  <a:lnTo>
                    <a:pt x="17685" y="9375"/>
                  </a:lnTo>
                  <a:lnTo>
                    <a:pt x="17903" y="8771"/>
                  </a:lnTo>
                  <a:lnTo>
                    <a:pt x="18108" y="8179"/>
                  </a:lnTo>
                  <a:lnTo>
                    <a:pt x="18277" y="7611"/>
                  </a:lnTo>
                  <a:lnTo>
                    <a:pt x="18422" y="7103"/>
                  </a:lnTo>
                  <a:lnTo>
                    <a:pt x="18531" y="6657"/>
                  </a:lnTo>
                  <a:lnTo>
                    <a:pt x="18567" y="6463"/>
                  </a:lnTo>
                  <a:lnTo>
                    <a:pt x="18591" y="6282"/>
                  </a:lnTo>
                  <a:lnTo>
                    <a:pt x="18603" y="6125"/>
                  </a:lnTo>
                  <a:lnTo>
                    <a:pt x="18603" y="6004"/>
                  </a:lnTo>
                  <a:lnTo>
                    <a:pt x="18579" y="5896"/>
                  </a:lnTo>
                  <a:lnTo>
                    <a:pt x="18555" y="5823"/>
                  </a:lnTo>
                  <a:lnTo>
                    <a:pt x="18519" y="5799"/>
                  </a:lnTo>
                  <a:lnTo>
                    <a:pt x="18483" y="5751"/>
                  </a:lnTo>
                  <a:lnTo>
                    <a:pt x="18350" y="5666"/>
                  </a:lnTo>
                  <a:lnTo>
                    <a:pt x="18168" y="5557"/>
                  </a:lnTo>
                  <a:lnTo>
                    <a:pt x="17927" y="5424"/>
                  </a:lnTo>
                  <a:lnTo>
                    <a:pt x="17311" y="5122"/>
                  </a:lnTo>
                  <a:lnTo>
                    <a:pt x="16538" y="4772"/>
                  </a:lnTo>
                  <a:lnTo>
                    <a:pt x="15632" y="4373"/>
                  </a:lnTo>
                  <a:lnTo>
                    <a:pt x="14641" y="3951"/>
                  </a:lnTo>
                  <a:lnTo>
                    <a:pt x="12503" y="3057"/>
                  </a:lnTo>
                  <a:lnTo>
                    <a:pt x="10389" y="2199"/>
                  </a:lnTo>
                  <a:lnTo>
                    <a:pt x="8541" y="1474"/>
                  </a:lnTo>
                  <a:lnTo>
                    <a:pt x="6765" y="77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686432" y="4388593"/>
              <a:ext cx="373657" cy="343483"/>
            </a:xfrm>
            <a:custGeom>
              <a:avLst/>
              <a:gdLst/>
              <a:ahLst/>
              <a:cxnLst/>
              <a:rect l="l" t="t" r="r" b="b"/>
              <a:pathLst>
                <a:path w="5533" h="5086" extrusionOk="0">
                  <a:moveTo>
                    <a:pt x="677" y="0"/>
                  </a:moveTo>
                  <a:lnTo>
                    <a:pt x="0" y="5086"/>
                  </a:lnTo>
                  <a:lnTo>
                    <a:pt x="5533" y="5086"/>
                  </a:lnTo>
                  <a:lnTo>
                    <a:pt x="5243" y="4869"/>
                  </a:lnTo>
                  <a:lnTo>
                    <a:pt x="4518" y="4397"/>
                  </a:lnTo>
                  <a:lnTo>
                    <a:pt x="4083" y="4132"/>
                  </a:lnTo>
                  <a:lnTo>
                    <a:pt x="3648" y="3878"/>
                  </a:lnTo>
                  <a:lnTo>
                    <a:pt x="3250" y="3673"/>
                  </a:lnTo>
                  <a:lnTo>
                    <a:pt x="3068" y="3588"/>
                  </a:lnTo>
                  <a:lnTo>
                    <a:pt x="2911" y="3528"/>
                  </a:lnTo>
                  <a:lnTo>
                    <a:pt x="3298" y="81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5616118" y="2185963"/>
              <a:ext cx="257839" cy="1542770"/>
            </a:xfrm>
            <a:custGeom>
              <a:avLst/>
              <a:gdLst/>
              <a:ahLst/>
              <a:cxnLst/>
              <a:rect l="l" t="t" r="r" b="b"/>
              <a:pathLst>
                <a:path w="3818" h="22844" extrusionOk="0">
                  <a:moveTo>
                    <a:pt x="882" y="1"/>
                  </a:moveTo>
                  <a:lnTo>
                    <a:pt x="798" y="25"/>
                  </a:lnTo>
                  <a:lnTo>
                    <a:pt x="713" y="49"/>
                  </a:lnTo>
                  <a:lnTo>
                    <a:pt x="628" y="97"/>
                  </a:lnTo>
                  <a:lnTo>
                    <a:pt x="544" y="146"/>
                  </a:lnTo>
                  <a:lnTo>
                    <a:pt x="387" y="254"/>
                  </a:lnTo>
                  <a:lnTo>
                    <a:pt x="242" y="387"/>
                  </a:lnTo>
                  <a:lnTo>
                    <a:pt x="133" y="544"/>
                  </a:lnTo>
                  <a:lnTo>
                    <a:pt x="85" y="617"/>
                  </a:lnTo>
                  <a:lnTo>
                    <a:pt x="49" y="689"/>
                  </a:lnTo>
                  <a:lnTo>
                    <a:pt x="24" y="774"/>
                  </a:lnTo>
                  <a:lnTo>
                    <a:pt x="0" y="846"/>
                  </a:lnTo>
                  <a:lnTo>
                    <a:pt x="0" y="919"/>
                  </a:lnTo>
                  <a:lnTo>
                    <a:pt x="0" y="991"/>
                  </a:lnTo>
                  <a:lnTo>
                    <a:pt x="37" y="1064"/>
                  </a:lnTo>
                  <a:lnTo>
                    <a:pt x="109" y="1160"/>
                  </a:lnTo>
                  <a:lnTo>
                    <a:pt x="314" y="1426"/>
                  </a:lnTo>
                  <a:lnTo>
                    <a:pt x="459" y="1595"/>
                  </a:lnTo>
                  <a:lnTo>
                    <a:pt x="616" y="1801"/>
                  </a:lnTo>
                  <a:lnTo>
                    <a:pt x="773" y="2030"/>
                  </a:lnTo>
                  <a:lnTo>
                    <a:pt x="955" y="2308"/>
                  </a:lnTo>
                  <a:lnTo>
                    <a:pt x="1124" y="2610"/>
                  </a:lnTo>
                  <a:lnTo>
                    <a:pt x="1281" y="2960"/>
                  </a:lnTo>
                  <a:lnTo>
                    <a:pt x="1438" y="3347"/>
                  </a:lnTo>
                  <a:lnTo>
                    <a:pt x="1510" y="3564"/>
                  </a:lnTo>
                  <a:lnTo>
                    <a:pt x="1583" y="3794"/>
                  </a:lnTo>
                  <a:lnTo>
                    <a:pt x="1643" y="4023"/>
                  </a:lnTo>
                  <a:lnTo>
                    <a:pt x="1704" y="4277"/>
                  </a:lnTo>
                  <a:lnTo>
                    <a:pt x="1752" y="4531"/>
                  </a:lnTo>
                  <a:lnTo>
                    <a:pt x="1800" y="4808"/>
                  </a:lnTo>
                  <a:lnTo>
                    <a:pt x="1836" y="5098"/>
                  </a:lnTo>
                  <a:lnTo>
                    <a:pt x="1873" y="5400"/>
                  </a:lnTo>
                  <a:lnTo>
                    <a:pt x="1897" y="5714"/>
                  </a:lnTo>
                  <a:lnTo>
                    <a:pt x="1909" y="6041"/>
                  </a:lnTo>
                  <a:lnTo>
                    <a:pt x="1909" y="6379"/>
                  </a:lnTo>
                  <a:lnTo>
                    <a:pt x="1909" y="6693"/>
                  </a:lnTo>
                  <a:lnTo>
                    <a:pt x="1885" y="7007"/>
                  </a:lnTo>
                  <a:lnTo>
                    <a:pt x="1861" y="7309"/>
                  </a:lnTo>
                  <a:lnTo>
                    <a:pt x="1836" y="7611"/>
                  </a:lnTo>
                  <a:lnTo>
                    <a:pt x="1800" y="7901"/>
                  </a:lnTo>
                  <a:lnTo>
                    <a:pt x="1704" y="8457"/>
                  </a:lnTo>
                  <a:lnTo>
                    <a:pt x="1583" y="9000"/>
                  </a:lnTo>
                  <a:lnTo>
                    <a:pt x="1462" y="9520"/>
                  </a:lnTo>
                  <a:lnTo>
                    <a:pt x="1184" y="10571"/>
                  </a:lnTo>
                  <a:lnTo>
                    <a:pt x="1051" y="11102"/>
                  </a:lnTo>
                  <a:lnTo>
                    <a:pt x="930" y="11658"/>
                  </a:lnTo>
                  <a:lnTo>
                    <a:pt x="822" y="12226"/>
                  </a:lnTo>
                  <a:lnTo>
                    <a:pt x="773" y="12528"/>
                  </a:lnTo>
                  <a:lnTo>
                    <a:pt x="725" y="12830"/>
                  </a:lnTo>
                  <a:lnTo>
                    <a:pt x="701" y="13144"/>
                  </a:lnTo>
                  <a:lnTo>
                    <a:pt x="665" y="13470"/>
                  </a:lnTo>
                  <a:lnTo>
                    <a:pt x="653" y="13796"/>
                  </a:lnTo>
                  <a:lnTo>
                    <a:pt x="641" y="14146"/>
                  </a:lnTo>
                  <a:lnTo>
                    <a:pt x="641" y="14497"/>
                  </a:lnTo>
                  <a:lnTo>
                    <a:pt x="653" y="14871"/>
                  </a:lnTo>
                  <a:lnTo>
                    <a:pt x="677" y="15258"/>
                  </a:lnTo>
                  <a:lnTo>
                    <a:pt x="701" y="15656"/>
                  </a:lnTo>
                  <a:lnTo>
                    <a:pt x="749" y="16055"/>
                  </a:lnTo>
                  <a:lnTo>
                    <a:pt x="798" y="16441"/>
                  </a:lnTo>
                  <a:lnTo>
                    <a:pt x="918" y="17202"/>
                  </a:lnTo>
                  <a:lnTo>
                    <a:pt x="1051" y="17927"/>
                  </a:lnTo>
                  <a:lnTo>
                    <a:pt x="1208" y="18604"/>
                  </a:lnTo>
                  <a:lnTo>
                    <a:pt x="1377" y="19244"/>
                  </a:lnTo>
                  <a:lnTo>
                    <a:pt x="1546" y="19836"/>
                  </a:lnTo>
                  <a:lnTo>
                    <a:pt x="1728" y="20379"/>
                  </a:lnTo>
                  <a:lnTo>
                    <a:pt x="1909" y="20875"/>
                  </a:lnTo>
                  <a:lnTo>
                    <a:pt x="2078" y="21322"/>
                  </a:lnTo>
                  <a:lnTo>
                    <a:pt x="2235" y="21708"/>
                  </a:lnTo>
                  <a:lnTo>
                    <a:pt x="2392" y="22046"/>
                  </a:lnTo>
                  <a:lnTo>
                    <a:pt x="2525" y="22324"/>
                  </a:lnTo>
                  <a:lnTo>
                    <a:pt x="2718" y="22711"/>
                  </a:lnTo>
                  <a:lnTo>
                    <a:pt x="2791" y="22844"/>
                  </a:lnTo>
                  <a:lnTo>
                    <a:pt x="3818" y="22022"/>
                  </a:lnTo>
                  <a:lnTo>
                    <a:pt x="3624" y="21515"/>
                  </a:lnTo>
                  <a:lnTo>
                    <a:pt x="3455" y="21020"/>
                  </a:lnTo>
                  <a:lnTo>
                    <a:pt x="3286" y="20536"/>
                  </a:lnTo>
                  <a:lnTo>
                    <a:pt x="3129" y="20065"/>
                  </a:lnTo>
                  <a:lnTo>
                    <a:pt x="2996" y="19594"/>
                  </a:lnTo>
                  <a:lnTo>
                    <a:pt x="2863" y="19123"/>
                  </a:lnTo>
                  <a:lnTo>
                    <a:pt x="2742" y="18664"/>
                  </a:lnTo>
                  <a:lnTo>
                    <a:pt x="2634" y="18217"/>
                  </a:lnTo>
                  <a:lnTo>
                    <a:pt x="2525" y="17770"/>
                  </a:lnTo>
                  <a:lnTo>
                    <a:pt x="2440" y="17335"/>
                  </a:lnTo>
                  <a:lnTo>
                    <a:pt x="2368" y="16900"/>
                  </a:lnTo>
                  <a:lnTo>
                    <a:pt x="2295" y="16466"/>
                  </a:lnTo>
                  <a:lnTo>
                    <a:pt x="2235" y="16043"/>
                  </a:lnTo>
                  <a:lnTo>
                    <a:pt x="2199" y="15632"/>
                  </a:lnTo>
                  <a:lnTo>
                    <a:pt x="2163" y="15209"/>
                  </a:lnTo>
                  <a:lnTo>
                    <a:pt x="2138" y="14811"/>
                  </a:lnTo>
                  <a:lnTo>
                    <a:pt x="2114" y="14400"/>
                  </a:lnTo>
                  <a:lnTo>
                    <a:pt x="2114" y="14001"/>
                  </a:lnTo>
                  <a:lnTo>
                    <a:pt x="2114" y="13603"/>
                  </a:lnTo>
                  <a:lnTo>
                    <a:pt x="2138" y="13204"/>
                  </a:lnTo>
                  <a:lnTo>
                    <a:pt x="2163" y="12817"/>
                  </a:lnTo>
                  <a:lnTo>
                    <a:pt x="2199" y="12419"/>
                  </a:lnTo>
                  <a:lnTo>
                    <a:pt x="2247" y="12032"/>
                  </a:lnTo>
                  <a:lnTo>
                    <a:pt x="2295" y="11646"/>
                  </a:lnTo>
                  <a:lnTo>
                    <a:pt x="2368" y="11271"/>
                  </a:lnTo>
                  <a:lnTo>
                    <a:pt x="2440" y="10885"/>
                  </a:lnTo>
                  <a:lnTo>
                    <a:pt x="2525" y="10510"/>
                  </a:lnTo>
                  <a:lnTo>
                    <a:pt x="2622" y="10136"/>
                  </a:lnTo>
                  <a:lnTo>
                    <a:pt x="2718" y="9761"/>
                  </a:lnTo>
                  <a:lnTo>
                    <a:pt x="2839" y="9387"/>
                  </a:lnTo>
                  <a:lnTo>
                    <a:pt x="2960" y="9012"/>
                  </a:lnTo>
                  <a:lnTo>
                    <a:pt x="3093" y="8638"/>
                  </a:lnTo>
                  <a:lnTo>
                    <a:pt x="3214" y="8263"/>
                  </a:lnTo>
                  <a:lnTo>
                    <a:pt x="3310" y="7877"/>
                  </a:lnTo>
                  <a:lnTo>
                    <a:pt x="3383" y="7502"/>
                  </a:lnTo>
                  <a:lnTo>
                    <a:pt x="3431" y="7116"/>
                  </a:lnTo>
                  <a:lnTo>
                    <a:pt x="3455" y="6729"/>
                  </a:lnTo>
                  <a:lnTo>
                    <a:pt x="3467" y="6343"/>
                  </a:lnTo>
                  <a:lnTo>
                    <a:pt x="3455" y="5968"/>
                  </a:lnTo>
                  <a:lnTo>
                    <a:pt x="3419" y="5594"/>
                  </a:lnTo>
                  <a:lnTo>
                    <a:pt x="3371" y="5219"/>
                  </a:lnTo>
                  <a:lnTo>
                    <a:pt x="3310" y="4845"/>
                  </a:lnTo>
                  <a:lnTo>
                    <a:pt x="3238" y="4482"/>
                  </a:lnTo>
                  <a:lnTo>
                    <a:pt x="3153" y="4120"/>
                  </a:lnTo>
                  <a:lnTo>
                    <a:pt x="3056" y="3770"/>
                  </a:lnTo>
                  <a:lnTo>
                    <a:pt x="2948" y="3431"/>
                  </a:lnTo>
                  <a:lnTo>
                    <a:pt x="2827" y="3105"/>
                  </a:lnTo>
                  <a:lnTo>
                    <a:pt x="2706" y="2791"/>
                  </a:lnTo>
                  <a:lnTo>
                    <a:pt x="2573" y="2477"/>
                  </a:lnTo>
                  <a:lnTo>
                    <a:pt x="2440" y="2187"/>
                  </a:lnTo>
                  <a:lnTo>
                    <a:pt x="2308" y="1909"/>
                  </a:lnTo>
                  <a:lnTo>
                    <a:pt x="2163" y="1644"/>
                  </a:lnTo>
                  <a:lnTo>
                    <a:pt x="2030" y="1390"/>
                  </a:lnTo>
                  <a:lnTo>
                    <a:pt x="1885" y="1160"/>
                  </a:lnTo>
                  <a:lnTo>
                    <a:pt x="1752" y="943"/>
                  </a:lnTo>
                  <a:lnTo>
                    <a:pt x="1619" y="750"/>
                  </a:lnTo>
                  <a:lnTo>
                    <a:pt x="1498" y="568"/>
                  </a:lnTo>
                  <a:lnTo>
                    <a:pt x="1377" y="423"/>
                  </a:lnTo>
                  <a:lnTo>
                    <a:pt x="1269" y="291"/>
                  </a:lnTo>
                  <a:lnTo>
                    <a:pt x="1172" y="182"/>
                  </a:lnTo>
                  <a:lnTo>
                    <a:pt x="1075" y="97"/>
                  </a:lnTo>
                  <a:lnTo>
                    <a:pt x="1003" y="3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5762932" y="3633989"/>
              <a:ext cx="932489" cy="238263"/>
            </a:xfrm>
            <a:custGeom>
              <a:avLst/>
              <a:gdLst/>
              <a:ahLst/>
              <a:cxnLst/>
              <a:rect l="l" t="t" r="r" b="b"/>
              <a:pathLst>
                <a:path w="13808" h="3528" extrusionOk="0">
                  <a:moveTo>
                    <a:pt x="2634" y="0"/>
                  </a:moveTo>
                  <a:lnTo>
                    <a:pt x="2308" y="25"/>
                  </a:lnTo>
                  <a:lnTo>
                    <a:pt x="1994" y="49"/>
                  </a:lnTo>
                  <a:lnTo>
                    <a:pt x="1716" y="97"/>
                  </a:lnTo>
                  <a:lnTo>
                    <a:pt x="1462" y="158"/>
                  </a:lnTo>
                  <a:lnTo>
                    <a:pt x="1221" y="230"/>
                  </a:lnTo>
                  <a:lnTo>
                    <a:pt x="1015" y="315"/>
                  </a:lnTo>
                  <a:lnTo>
                    <a:pt x="834" y="411"/>
                  </a:lnTo>
                  <a:lnTo>
                    <a:pt x="665" y="508"/>
                  </a:lnTo>
                  <a:lnTo>
                    <a:pt x="520" y="617"/>
                  </a:lnTo>
                  <a:lnTo>
                    <a:pt x="387" y="737"/>
                  </a:lnTo>
                  <a:lnTo>
                    <a:pt x="278" y="858"/>
                  </a:lnTo>
                  <a:lnTo>
                    <a:pt x="194" y="991"/>
                  </a:lnTo>
                  <a:lnTo>
                    <a:pt x="121" y="1124"/>
                  </a:lnTo>
                  <a:lnTo>
                    <a:pt x="73" y="1257"/>
                  </a:lnTo>
                  <a:lnTo>
                    <a:pt x="37" y="1402"/>
                  </a:lnTo>
                  <a:lnTo>
                    <a:pt x="13" y="1547"/>
                  </a:lnTo>
                  <a:lnTo>
                    <a:pt x="1" y="1692"/>
                  </a:lnTo>
                  <a:lnTo>
                    <a:pt x="13" y="1825"/>
                  </a:lnTo>
                  <a:lnTo>
                    <a:pt x="37" y="1969"/>
                  </a:lnTo>
                  <a:lnTo>
                    <a:pt x="73" y="2114"/>
                  </a:lnTo>
                  <a:lnTo>
                    <a:pt x="109" y="2247"/>
                  </a:lnTo>
                  <a:lnTo>
                    <a:pt x="170" y="2380"/>
                  </a:lnTo>
                  <a:lnTo>
                    <a:pt x="242" y="2513"/>
                  </a:lnTo>
                  <a:lnTo>
                    <a:pt x="315" y="2634"/>
                  </a:lnTo>
                  <a:lnTo>
                    <a:pt x="399" y="2755"/>
                  </a:lnTo>
                  <a:lnTo>
                    <a:pt x="496" y="2863"/>
                  </a:lnTo>
                  <a:lnTo>
                    <a:pt x="593" y="2960"/>
                  </a:lnTo>
                  <a:lnTo>
                    <a:pt x="701" y="3057"/>
                  </a:lnTo>
                  <a:lnTo>
                    <a:pt x="822" y="3141"/>
                  </a:lnTo>
                  <a:lnTo>
                    <a:pt x="943" y="3214"/>
                  </a:lnTo>
                  <a:lnTo>
                    <a:pt x="1088" y="3274"/>
                  </a:lnTo>
                  <a:lnTo>
                    <a:pt x="1221" y="3335"/>
                  </a:lnTo>
                  <a:lnTo>
                    <a:pt x="1378" y="3383"/>
                  </a:lnTo>
                  <a:lnTo>
                    <a:pt x="1535" y="3419"/>
                  </a:lnTo>
                  <a:lnTo>
                    <a:pt x="1704" y="3455"/>
                  </a:lnTo>
                  <a:lnTo>
                    <a:pt x="1873" y="3479"/>
                  </a:lnTo>
                  <a:lnTo>
                    <a:pt x="2235" y="3516"/>
                  </a:lnTo>
                  <a:lnTo>
                    <a:pt x="2622" y="3528"/>
                  </a:lnTo>
                  <a:lnTo>
                    <a:pt x="3021" y="3516"/>
                  </a:lnTo>
                  <a:lnTo>
                    <a:pt x="3431" y="3504"/>
                  </a:lnTo>
                  <a:lnTo>
                    <a:pt x="3866" y="3467"/>
                  </a:lnTo>
                  <a:lnTo>
                    <a:pt x="4301" y="3431"/>
                  </a:lnTo>
                  <a:lnTo>
                    <a:pt x="5183" y="3347"/>
                  </a:lnTo>
                  <a:lnTo>
                    <a:pt x="5630" y="3310"/>
                  </a:lnTo>
                  <a:lnTo>
                    <a:pt x="6065" y="3274"/>
                  </a:lnTo>
                  <a:lnTo>
                    <a:pt x="6488" y="3262"/>
                  </a:lnTo>
                  <a:lnTo>
                    <a:pt x="6910" y="3250"/>
                  </a:lnTo>
                  <a:lnTo>
                    <a:pt x="7321" y="3262"/>
                  </a:lnTo>
                  <a:lnTo>
                    <a:pt x="7744" y="3274"/>
                  </a:lnTo>
                  <a:lnTo>
                    <a:pt x="8179" y="3310"/>
                  </a:lnTo>
                  <a:lnTo>
                    <a:pt x="8626" y="3347"/>
                  </a:lnTo>
                  <a:lnTo>
                    <a:pt x="9508" y="3431"/>
                  </a:lnTo>
                  <a:lnTo>
                    <a:pt x="9942" y="3467"/>
                  </a:lnTo>
                  <a:lnTo>
                    <a:pt x="10377" y="3504"/>
                  </a:lnTo>
                  <a:lnTo>
                    <a:pt x="10788" y="3516"/>
                  </a:lnTo>
                  <a:lnTo>
                    <a:pt x="11187" y="3528"/>
                  </a:lnTo>
                  <a:lnTo>
                    <a:pt x="11573" y="3516"/>
                  </a:lnTo>
                  <a:lnTo>
                    <a:pt x="11936" y="3479"/>
                  </a:lnTo>
                  <a:lnTo>
                    <a:pt x="12105" y="3455"/>
                  </a:lnTo>
                  <a:lnTo>
                    <a:pt x="12274" y="3419"/>
                  </a:lnTo>
                  <a:lnTo>
                    <a:pt x="12431" y="3383"/>
                  </a:lnTo>
                  <a:lnTo>
                    <a:pt x="12588" y="3335"/>
                  </a:lnTo>
                  <a:lnTo>
                    <a:pt x="12721" y="3274"/>
                  </a:lnTo>
                  <a:lnTo>
                    <a:pt x="12866" y="3214"/>
                  </a:lnTo>
                  <a:lnTo>
                    <a:pt x="12987" y="3141"/>
                  </a:lnTo>
                  <a:lnTo>
                    <a:pt x="13107" y="3057"/>
                  </a:lnTo>
                  <a:lnTo>
                    <a:pt x="13216" y="2960"/>
                  </a:lnTo>
                  <a:lnTo>
                    <a:pt x="13313" y="2863"/>
                  </a:lnTo>
                  <a:lnTo>
                    <a:pt x="13409" y="2755"/>
                  </a:lnTo>
                  <a:lnTo>
                    <a:pt x="13494" y="2634"/>
                  </a:lnTo>
                  <a:lnTo>
                    <a:pt x="13566" y="2513"/>
                  </a:lnTo>
                  <a:lnTo>
                    <a:pt x="13639" y="2380"/>
                  </a:lnTo>
                  <a:lnTo>
                    <a:pt x="13699" y="2247"/>
                  </a:lnTo>
                  <a:lnTo>
                    <a:pt x="13748" y="2114"/>
                  </a:lnTo>
                  <a:lnTo>
                    <a:pt x="13772" y="1969"/>
                  </a:lnTo>
                  <a:lnTo>
                    <a:pt x="13796" y="1825"/>
                  </a:lnTo>
                  <a:lnTo>
                    <a:pt x="13808" y="1692"/>
                  </a:lnTo>
                  <a:lnTo>
                    <a:pt x="13796" y="1547"/>
                  </a:lnTo>
                  <a:lnTo>
                    <a:pt x="13772" y="1402"/>
                  </a:lnTo>
                  <a:lnTo>
                    <a:pt x="13736" y="1257"/>
                  </a:lnTo>
                  <a:lnTo>
                    <a:pt x="13687" y="1124"/>
                  </a:lnTo>
                  <a:lnTo>
                    <a:pt x="13615" y="991"/>
                  </a:lnTo>
                  <a:lnTo>
                    <a:pt x="13530" y="858"/>
                  </a:lnTo>
                  <a:lnTo>
                    <a:pt x="13421" y="737"/>
                  </a:lnTo>
                  <a:lnTo>
                    <a:pt x="13289" y="617"/>
                  </a:lnTo>
                  <a:lnTo>
                    <a:pt x="13144" y="508"/>
                  </a:lnTo>
                  <a:lnTo>
                    <a:pt x="12987" y="411"/>
                  </a:lnTo>
                  <a:lnTo>
                    <a:pt x="12793" y="315"/>
                  </a:lnTo>
                  <a:lnTo>
                    <a:pt x="12588" y="230"/>
                  </a:lnTo>
                  <a:lnTo>
                    <a:pt x="12346" y="158"/>
                  </a:lnTo>
                  <a:lnTo>
                    <a:pt x="12093" y="97"/>
                  </a:lnTo>
                  <a:lnTo>
                    <a:pt x="11815" y="49"/>
                  </a:lnTo>
                  <a:lnTo>
                    <a:pt x="11501" y="25"/>
                  </a:lnTo>
                  <a:lnTo>
                    <a:pt x="11175" y="0"/>
                  </a:lnTo>
                  <a:lnTo>
                    <a:pt x="10812" y="0"/>
                  </a:lnTo>
                  <a:lnTo>
                    <a:pt x="10426" y="13"/>
                  </a:lnTo>
                  <a:lnTo>
                    <a:pt x="10015" y="37"/>
                  </a:lnTo>
                  <a:lnTo>
                    <a:pt x="9568" y="85"/>
                  </a:lnTo>
                  <a:lnTo>
                    <a:pt x="8058" y="266"/>
                  </a:lnTo>
                  <a:lnTo>
                    <a:pt x="6910" y="387"/>
                  </a:lnTo>
                  <a:lnTo>
                    <a:pt x="5751" y="266"/>
                  </a:lnTo>
                  <a:lnTo>
                    <a:pt x="4241" y="85"/>
                  </a:lnTo>
                  <a:lnTo>
                    <a:pt x="3794" y="37"/>
                  </a:lnTo>
                  <a:lnTo>
                    <a:pt x="3383" y="13"/>
                  </a:lnTo>
                  <a:lnTo>
                    <a:pt x="29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564064" y="1939606"/>
              <a:ext cx="347590" cy="514009"/>
            </a:xfrm>
            <a:custGeom>
              <a:avLst/>
              <a:gdLst/>
              <a:ahLst/>
              <a:cxnLst/>
              <a:rect l="l" t="t" r="r" b="b"/>
              <a:pathLst>
                <a:path w="5147" h="7611" extrusionOk="0">
                  <a:moveTo>
                    <a:pt x="4156" y="1"/>
                  </a:moveTo>
                  <a:lnTo>
                    <a:pt x="3950" y="230"/>
                  </a:lnTo>
                  <a:lnTo>
                    <a:pt x="3431" y="846"/>
                  </a:lnTo>
                  <a:lnTo>
                    <a:pt x="3080" y="1269"/>
                  </a:lnTo>
                  <a:lnTo>
                    <a:pt x="2694" y="1740"/>
                  </a:lnTo>
                  <a:lnTo>
                    <a:pt x="2295" y="2259"/>
                  </a:lnTo>
                  <a:lnTo>
                    <a:pt x="1873" y="2803"/>
                  </a:lnTo>
                  <a:lnTo>
                    <a:pt x="1474" y="3371"/>
                  </a:lnTo>
                  <a:lnTo>
                    <a:pt x="1087" y="3926"/>
                  </a:lnTo>
                  <a:lnTo>
                    <a:pt x="737" y="4482"/>
                  </a:lnTo>
                  <a:lnTo>
                    <a:pt x="580" y="4748"/>
                  </a:lnTo>
                  <a:lnTo>
                    <a:pt x="435" y="5002"/>
                  </a:lnTo>
                  <a:lnTo>
                    <a:pt x="314" y="5255"/>
                  </a:lnTo>
                  <a:lnTo>
                    <a:pt x="205" y="5497"/>
                  </a:lnTo>
                  <a:lnTo>
                    <a:pt x="121" y="5714"/>
                  </a:lnTo>
                  <a:lnTo>
                    <a:pt x="48" y="5932"/>
                  </a:lnTo>
                  <a:lnTo>
                    <a:pt x="12" y="6125"/>
                  </a:lnTo>
                  <a:lnTo>
                    <a:pt x="0" y="6294"/>
                  </a:lnTo>
                  <a:lnTo>
                    <a:pt x="0" y="6379"/>
                  </a:lnTo>
                  <a:lnTo>
                    <a:pt x="12" y="6451"/>
                  </a:lnTo>
                  <a:lnTo>
                    <a:pt x="24" y="6524"/>
                  </a:lnTo>
                  <a:lnTo>
                    <a:pt x="48" y="6584"/>
                  </a:lnTo>
                  <a:lnTo>
                    <a:pt x="109" y="6705"/>
                  </a:lnTo>
                  <a:lnTo>
                    <a:pt x="181" y="6814"/>
                  </a:lnTo>
                  <a:lnTo>
                    <a:pt x="266" y="6922"/>
                  </a:lnTo>
                  <a:lnTo>
                    <a:pt x="350" y="7019"/>
                  </a:lnTo>
                  <a:lnTo>
                    <a:pt x="447" y="7104"/>
                  </a:lnTo>
                  <a:lnTo>
                    <a:pt x="544" y="7188"/>
                  </a:lnTo>
                  <a:lnTo>
                    <a:pt x="652" y="7261"/>
                  </a:lnTo>
                  <a:lnTo>
                    <a:pt x="761" y="7333"/>
                  </a:lnTo>
                  <a:lnTo>
                    <a:pt x="882" y="7393"/>
                  </a:lnTo>
                  <a:lnTo>
                    <a:pt x="1003" y="7442"/>
                  </a:lnTo>
                  <a:lnTo>
                    <a:pt x="1124" y="7490"/>
                  </a:lnTo>
                  <a:lnTo>
                    <a:pt x="1256" y="7526"/>
                  </a:lnTo>
                  <a:lnTo>
                    <a:pt x="1389" y="7563"/>
                  </a:lnTo>
                  <a:lnTo>
                    <a:pt x="1522" y="7575"/>
                  </a:lnTo>
                  <a:lnTo>
                    <a:pt x="1655" y="7599"/>
                  </a:lnTo>
                  <a:lnTo>
                    <a:pt x="1788" y="7599"/>
                  </a:lnTo>
                  <a:lnTo>
                    <a:pt x="1921" y="7611"/>
                  </a:lnTo>
                  <a:lnTo>
                    <a:pt x="2054" y="7599"/>
                  </a:lnTo>
                  <a:lnTo>
                    <a:pt x="2187" y="7587"/>
                  </a:lnTo>
                  <a:lnTo>
                    <a:pt x="2319" y="7563"/>
                  </a:lnTo>
                  <a:lnTo>
                    <a:pt x="2440" y="7526"/>
                  </a:lnTo>
                  <a:lnTo>
                    <a:pt x="2573" y="7490"/>
                  </a:lnTo>
                  <a:lnTo>
                    <a:pt x="2694" y="7454"/>
                  </a:lnTo>
                  <a:lnTo>
                    <a:pt x="2815" y="7393"/>
                  </a:lnTo>
                  <a:lnTo>
                    <a:pt x="2923" y="7333"/>
                  </a:lnTo>
                  <a:lnTo>
                    <a:pt x="3032" y="7273"/>
                  </a:lnTo>
                  <a:lnTo>
                    <a:pt x="3129" y="7188"/>
                  </a:lnTo>
                  <a:lnTo>
                    <a:pt x="3225" y="7104"/>
                  </a:lnTo>
                  <a:lnTo>
                    <a:pt x="3322" y="7019"/>
                  </a:lnTo>
                  <a:lnTo>
                    <a:pt x="3395" y="6922"/>
                  </a:lnTo>
                  <a:lnTo>
                    <a:pt x="3467" y="6814"/>
                  </a:lnTo>
                  <a:lnTo>
                    <a:pt x="3540" y="6693"/>
                  </a:lnTo>
                  <a:lnTo>
                    <a:pt x="3588" y="6572"/>
                  </a:lnTo>
                  <a:lnTo>
                    <a:pt x="3624" y="6451"/>
                  </a:lnTo>
                  <a:lnTo>
                    <a:pt x="3660" y="6330"/>
                  </a:lnTo>
                  <a:lnTo>
                    <a:pt x="3684" y="6198"/>
                  </a:lnTo>
                  <a:lnTo>
                    <a:pt x="3697" y="6077"/>
                  </a:lnTo>
                  <a:lnTo>
                    <a:pt x="3709" y="5944"/>
                  </a:lnTo>
                  <a:lnTo>
                    <a:pt x="3709" y="5678"/>
                  </a:lnTo>
                  <a:lnTo>
                    <a:pt x="3697" y="5424"/>
                  </a:lnTo>
                  <a:lnTo>
                    <a:pt x="3660" y="5159"/>
                  </a:lnTo>
                  <a:lnTo>
                    <a:pt x="3600" y="4663"/>
                  </a:lnTo>
                  <a:lnTo>
                    <a:pt x="3576" y="4410"/>
                  </a:lnTo>
                  <a:lnTo>
                    <a:pt x="3576" y="4180"/>
                  </a:lnTo>
                  <a:lnTo>
                    <a:pt x="3576" y="4071"/>
                  </a:lnTo>
                  <a:lnTo>
                    <a:pt x="3588" y="3963"/>
                  </a:lnTo>
                  <a:lnTo>
                    <a:pt x="3612" y="3854"/>
                  </a:lnTo>
                  <a:lnTo>
                    <a:pt x="3648" y="3757"/>
                  </a:lnTo>
                  <a:lnTo>
                    <a:pt x="3684" y="3649"/>
                  </a:lnTo>
                  <a:lnTo>
                    <a:pt x="3733" y="3564"/>
                  </a:lnTo>
                  <a:lnTo>
                    <a:pt x="3793" y="3467"/>
                  </a:lnTo>
                  <a:lnTo>
                    <a:pt x="3866" y="3383"/>
                  </a:lnTo>
                  <a:lnTo>
                    <a:pt x="3950" y="3310"/>
                  </a:lnTo>
                  <a:lnTo>
                    <a:pt x="4047" y="3238"/>
                  </a:lnTo>
                  <a:lnTo>
                    <a:pt x="4168" y="3165"/>
                  </a:lnTo>
                  <a:lnTo>
                    <a:pt x="4301" y="3105"/>
                  </a:lnTo>
                  <a:lnTo>
                    <a:pt x="4421" y="3045"/>
                  </a:lnTo>
                  <a:lnTo>
                    <a:pt x="4542" y="2984"/>
                  </a:lnTo>
                  <a:lnTo>
                    <a:pt x="4651" y="2912"/>
                  </a:lnTo>
                  <a:lnTo>
                    <a:pt x="4748" y="2839"/>
                  </a:lnTo>
                  <a:lnTo>
                    <a:pt x="4832" y="2767"/>
                  </a:lnTo>
                  <a:lnTo>
                    <a:pt x="4905" y="2694"/>
                  </a:lnTo>
                  <a:lnTo>
                    <a:pt x="4965" y="2610"/>
                  </a:lnTo>
                  <a:lnTo>
                    <a:pt x="5025" y="2525"/>
                  </a:lnTo>
                  <a:lnTo>
                    <a:pt x="5062" y="2441"/>
                  </a:lnTo>
                  <a:lnTo>
                    <a:pt x="5098" y="2344"/>
                  </a:lnTo>
                  <a:lnTo>
                    <a:pt x="5122" y="2259"/>
                  </a:lnTo>
                  <a:lnTo>
                    <a:pt x="5134" y="2163"/>
                  </a:lnTo>
                  <a:lnTo>
                    <a:pt x="5146" y="2066"/>
                  </a:lnTo>
                  <a:lnTo>
                    <a:pt x="5146" y="1970"/>
                  </a:lnTo>
                  <a:lnTo>
                    <a:pt x="5122" y="1764"/>
                  </a:lnTo>
                  <a:lnTo>
                    <a:pt x="5062" y="1559"/>
                  </a:lnTo>
                  <a:lnTo>
                    <a:pt x="4989" y="1341"/>
                  </a:lnTo>
                  <a:lnTo>
                    <a:pt x="4892" y="1124"/>
                  </a:lnTo>
                  <a:lnTo>
                    <a:pt x="4772" y="907"/>
                  </a:lnTo>
                  <a:lnTo>
                    <a:pt x="4627" y="677"/>
                  </a:lnTo>
                  <a:lnTo>
                    <a:pt x="4482" y="447"/>
                  </a:lnTo>
                  <a:lnTo>
                    <a:pt x="4325" y="23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6420491" y="1942847"/>
              <a:ext cx="439772" cy="505905"/>
            </a:xfrm>
            <a:custGeom>
              <a:avLst/>
              <a:gdLst/>
              <a:ahLst/>
              <a:cxnLst/>
              <a:rect l="l" t="t" r="r" b="b"/>
              <a:pathLst>
                <a:path w="6512" h="7491" extrusionOk="0">
                  <a:moveTo>
                    <a:pt x="3334" y="1"/>
                  </a:moveTo>
                  <a:lnTo>
                    <a:pt x="2887" y="25"/>
                  </a:lnTo>
                  <a:lnTo>
                    <a:pt x="2718" y="37"/>
                  </a:lnTo>
                  <a:lnTo>
                    <a:pt x="0" y="6270"/>
                  </a:lnTo>
                  <a:lnTo>
                    <a:pt x="1812" y="7490"/>
                  </a:lnTo>
                  <a:lnTo>
                    <a:pt x="2887" y="5268"/>
                  </a:lnTo>
                  <a:lnTo>
                    <a:pt x="3032" y="5388"/>
                  </a:lnTo>
                  <a:lnTo>
                    <a:pt x="3189" y="5497"/>
                  </a:lnTo>
                  <a:lnTo>
                    <a:pt x="3382" y="5618"/>
                  </a:lnTo>
                  <a:lnTo>
                    <a:pt x="3491" y="5678"/>
                  </a:lnTo>
                  <a:lnTo>
                    <a:pt x="3600" y="5727"/>
                  </a:lnTo>
                  <a:lnTo>
                    <a:pt x="3709" y="5775"/>
                  </a:lnTo>
                  <a:lnTo>
                    <a:pt x="3829" y="5799"/>
                  </a:lnTo>
                  <a:lnTo>
                    <a:pt x="3938" y="5811"/>
                  </a:lnTo>
                  <a:lnTo>
                    <a:pt x="4047" y="5811"/>
                  </a:lnTo>
                  <a:lnTo>
                    <a:pt x="4143" y="5799"/>
                  </a:lnTo>
                  <a:lnTo>
                    <a:pt x="4240" y="5751"/>
                  </a:lnTo>
                  <a:lnTo>
                    <a:pt x="4288" y="5715"/>
                  </a:lnTo>
                  <a:lnTo>
                    <a:pt x="4337" y="5666"/>
                  </a:lnTo>
                  <a:lnTo>
                    <a:pt x="4470" y="5533"/>
                  </a:lnTo>
                  <a:lnTo>
                    <a:pt x="4602" y="5340"/>
                  </a:lnTo>
                  <a:lnTo>
                    <a:pt x="4772" y="5111"/>
                  </a:lnTo>
                  <a:lnTo>
                    <a:pt x="4941" y="4833"/>
                  </a:lnTo>
                  <a:lnTo>
                    <a:pt x="5122" y="4531"/>
                  </a:lnTo>
                  <a:lnTo>
                    <a:pt x="5303" y="4205"/>
                  </a:lnTo>
                  <a:lnTo>
                    <a:pt x="5484" y="3854"/>
                  </a:lnTo>
                  <a:lnTo>
                    <a:pt x="5666" y="3492"/>
                  </a:lnTo>
                  <a:lnTo>
                    <a:pt x="5835" y="3117"/>
                  </a:lnTo>
                  <a:lnTo>
                    <a:pt x="6004" y="2755"/>
                  </a:lnTo>
                  <a:lnTo>
                    <a:pt x="6149" y="2381"/>
                  </a:lnTo>
                  <a:lnTo>
                    <a:pt x="6282" y="2030"/>
                  </a:lnTo>
                  <a:lnTo>
                    <a:pt x="6378" y="1692"/>
                  </a:lnTo>
                  <a:lnTo>
                    <a:pt x="6463" y="1378"/>
                  </a:lnTo>
                  <a:lnTo>
                    <a:pt x="6511" y="1088"/>
                  </a:lnTo>
                  <a:lnTo>
                    <a:pt x="6511" y="955"/>
                  </a:lnTo>
                  <a:lnTo>
                    <a:pt x="6499" y="846"/>
                  </a:lnTo>
                  <a:lnTo>
                    <a:pt x="6451" y="738"/>
                  </a:lnTo>
                  <a:lnTo>
                    <a:pt x="6402" y="641"/>
                  </a:lnTo>
                  <a:lnTo>
                    <a:pt x="6318" y="544"/>
                  </a:lnTo>
                  <a:lnTo>
                    <a:pt x="6221" y="460"/>
                  </a:lnTo>
                  <a:lnTo>
                    <a:pt x="6112" y="387"/>
                  </a:lnTo>
                  <a:lnTo>
                    <a:pt x="5992" y="327"/>
                  </a:lnTo>
                  <a:lnTo>
                    <a:pt x="5859" y="267"/>
                  </a:lnTo>
                  <a:lnTo>
                    <a:pt x="5702" y="218"/>
                  </a:lnTo>
                  <a:lnTo>
                    <a:pt x="5545" y="170"/>
                  </a:lnTo>
                  <a:lnTo>
                    <a:pt x="5388" y="134"/>
                  </a:lnTo>
                  <a:lnTo>
                    <a:pt x="5037" y="73"/>
                  </a:lnTo>
                  <a:lnTo>
                    <a:pt x="4675" y="37"/>
                  </a:lnTo>
                  <a:lnTo>
                    <a:pt x="4313" y="13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548532" y="2245527"/>
              <a:ext cx="66992" cy="71857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1" y="0"/>
                  </a:moveTo>
                  <a:lnTo>
                    <a:pt x="61" y="85"/>
                  </a:lnTo>
                  <a:lnTo>
                    <a:pt x="218" y="315"/>
                  </a:lnTo>
                  <a:lnTo>
                    <a:pt x="484" y="653"/>
                  </a:lnTo>
                  <a:lnTo>
                    <a:pt x="665" y="858"/>
                  </a:lnTo>
                  <a:lnTo>
                    <a:pt x="858" y="1064"/>
                  </a:lnTo>
                  <a:lnTo>
                    <a:pt x="991" y="786"/>
                  </a:lnTo>
                  <a:lnTo>
                    <a:pt x="617" y="520"/>
                  </a:lnTo>
                  <a:lnTo>
                    <a:pt x="303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7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923658" y="2185153"/>
              <a:ext cx="722057" cy="1113652"/>
            </a:xfrm>
            <a:custGeom>
              <a:avLst/>
              <a:gdLst/>
              <a:ahLst/>
              <a:cxnLst/>
              <a:rect l="l" t="t" r="r" b="b"/>
              <a:pathLst>
                <a:path w="10692" h="16490" extrusionOk="0">
                  <a:moveTo>
                    <a:pt x="7913" y="1"/>
                  </a:moveTo>
                  <a:lnTo>
                    <a:pt x="7864" y="13"/>
                  </a:lnTo>
                  <a:lnTo>
                    <a:pt x="7792" y="61"/>
                  </a:lnTo>
                  <a:lnTo>
                    <a:pt x="7719" y="133"/>
                  </a:lnTo>
                  <a:lnTo>
                    <a:pt x="7635" y="230"/>
                  </a:lnTo>
                  <a:lnTo>
                    <a:pt x="7550" y="339"/>
                  </a:lnTo>
                  <a:lnTo>
                    <a:pt x="7381" y="617"/>
                  </a:lnTo>
                  <a:lnTo>
                    <a:pt x="7224" y="907"/>
                  </a:lnTo>
                  <a:lnTo>
                    <a:pt x="7079" y="1196"/>
                  </a:lnTo>
                  <a:lnTo>
                    <a:pt x="6970" y="1450"/>
                  </a:lnTo>
                  <a:lnTo>
                    <a:pt x="6862" y="1680"/>
                  </a:lnTo>
                  <a:lnTo>
                    <a:pt x="6729" y="1800"/>
                  </a:lnTo>
                  <a:lnTo>
                    <a:pt x="6354" y="2139"/>
                  </a:lnTo>
                  <a:lnTo>
                    <a:pt x="6089" y="2392"/>
                  </a:lnTo>
                  <a:lnTo>
                    <a:pt x="5787" y="2682"/>
                  </a:lnTo>
                  <a:lnTo>
                    <a:pt x="5461" y="3021"/>
                  </a:lnTo>
                  <a:lnTo>
                    <a:pt x="5110" y="3407"/>
                  </a:lnTo>
                  <a:lnTo>
                    <a:pt x="4736" y="3830"/>
                  </a:lnTo>
                  <a:lnTo>
                    <a:pt x="4361" y="4289"/>
                  </a:lnTo>
                  <a:lnTo>
                    <a:pt x="3975" y="4784"/>
                  </a:lnTo>
                  <a:lnTo>
                    <a:pt x="3600" y="5304"/>
                  </a:lnTo>
                  <a:lnTo>
                    <a:pt x="3419" y="5581"/>
                  </a:lnTo>
                  <a:lnTo>
                    <a:pt x="3238" y="5859"/>
                  </a:lnTo>
                  <a:lnTo>
                    <a:pt x="3069" y="6149"/>
                  </a:lnTo>
                  <a:lnTo>
                    <a:pt x="2900" y="6451"/>
                  </a:lnTo>
                  <a:lnTo>
                    <a:pt x="2743" y="6741"/>
                  </a:lnTo>
                  <a:lnTo>
                    <a:pt x="2585" y="7055"/>
                  </a:lnTo>
                  <a:lnTo>
                    <a:pt x="2441" y="7357"/>
                  </a:lnTo>
                  <a:lnTo>
                    <a:pt x="2308" y="7683"/>
                  </a:lnTo>
                  <a:lnTo>
                    <a:pt x="2054" y="8336"/>
                  </a:lnTo>
                  <a:lnTo>
                    <a:pt x="1812" y="9000"/>
                  </a:lnTo>
                  <a:lnTo>
                    <a:pt x="1583" y="9689"/>
                  </a:lnTo>
                  <a:lnTo>
                    <a:pt x="1365" y="10377"/>
                  </a:lnTo>
                  <a:lnTo>
                    <a:pt x="1160" y="11054"/>
                  </a:lnTo>
                  <a:lnTo>
                    <a:pt x="967" y="11718"/>
                  </a:lnTo>
                  <a:lnTo>
                    <a:pt x="798" y="12358"/>
                  </a:lnTo>
                  <a:lnTo>
                    <a:pt x="629" y="12974"/>
                  </a:lnTo>
                  <a:lnTo>
                    <a:pt x="363" y="14074"/>
                  </a:lnTo>
                  <a:lnTo>
                    <a:pt x="170" y="14943"/>
                  </a:lnTo>
                  <a:lnTo>
                    <a:pt x="0" y="15717"/>
                  </a:lnTo>
                  <a:lnTo>
                    <a:pt x="6451" y="16490"/>
                  </a:lnTo>
                  <a:lnTo>
                    <a:pt x="6644" y="15813"/>
                  </a:lnTo>
                  <a:lnTo>
                    <a:pt x="7115" y="14279"/>
                  </a:lnTo>
                  <a:lnTo>
                    <a:pt x="7393" y="13409"/>
                  </a:lnTo>
                  <a:lnTo>
                    <a:pt x="7683" y="12588"/>
                  </a:lnTo>
                  <a:lnTo>
                    <a:pt x="7816" y="12225"/>
                  </a:lnTo>
                  <a:lnTo>
                    <a:pt x="7937" y="11899"/>
                  </a:lnTo>
                  <a:lnTo>
                    <a:pt x="8058" y="11634"/>
                  </a:lnTo>
                  <a:lnTo>
                    <a:pt x="8154" y="11428"/>
                  </a:lnTo>
                  <a:lnTo>
                    <a:pt x="8203" y="11356"/>
                  </a:lnTo>
                  <a:lnTo>
                    <a:pt x="8263" y="11283"/>
                  </a:lnTo>
                  <a:lnTo>
                    <a:pt x="8323" y="11211"/>
                  </a:lnTo>
                  <a:lnTo>
                    <a:pt x="8396" y="11150"/>
                  </a:lnTo>
                  <a:lnTo>
                    <a:pt x="8553" y="11017"/>
                  </a:lnTo>
                  <a:lnTo>
                    <a:pt x="8734" y="10909"/>
                  </a:lnTo>
                  <a:lnTo>
                    <a:pt x="8927" y="10812"/>
                  </a:lnTo>
                  <a:lnTo>
                    <a:pt x="9133" y="10703"/>
                  </a:lnTo>
                  <a:lnTo>
                    <a:pt x="9556" y="10498"/>
                  </a:lnTo>
                  <a:lnTo>
                    <a:pt x="9761" y="10377"/>
                  </a:lnTo>
                  <a:lnTo>
                    <a:pt x="9954" y="10244"/>
                  </a:lnTo>
                  <a:lnTo>
                    <a:pt x="10135" y="10099"/>
                  </a:lnTo>
                  <a:lnTo>
                    <a:pt x="10220" y="10027"/>
                  </a:lnTo>
                  <a:lnTo>
                    <a:pt x="10305" y="9942"/>
                  </a:lnTo>
                  <a:lnTo>
                    <a:pt x="10377" y="9846"/>
                  </a:lnTo>
                  <a:lnTo>
                    <a:pt x="10437" y="9749"/>
                  </a:lnTo>
                  <a:lnTo>
                    <a:pt x="10498" y="9652"/>
                  </a:lnTo>
                  <a:lnTo>
                    <a:pt x="10558" y="9544"/>
                  </a:lnTo>
                  <a:lnTo>
                    <a:pt x="10594" y="9423"/>
                  </a:lnTo>
                  <a:lnTo>
                    <a:pt x="10631" y="9290"/>
                  </a:lnTo>
                  <a:lnTo>
                    <a:pt x="10667" y="9157"/>
                  </a:lnTo>
                  <a:lnTo>
                    <a:pt x="10679" y="9012"/>
                  </a:lnTo>
                  <a:lnTo>
                    <a:pt x="10691" y="8855"/>
                  </a:lnTo>
                  <a:lnTo>
                    <a:pt x="10691" y="8686"/>
                  </a:lnTo>
                  <a:lnTo>
                    <a:pt x="10667" y="8324"/>
                  </a:lnTo>
                  <a:lnTo>
                    <a:pt x="10631" y="7913"/>
                  </a:lnTo>
                  <a:lnTo>
                    <a:pt x="10570" y="7490"/>
                  </a:lnTo>
                  <a:lnTo>
                    <a:pt x="10498" y="7031"/>
                  </a:lnTo>
                  <a:lnTo>
                    <a:pt x="10413" y="6572"/>
                  </a:lnTo>
                  <a:lnTo>
                    <a:pt x="10317" y="6113"/>
                  </a:lnTo>
                  <a:lnTo>
                    <a:pt x="10220" y="5666"/>
                  </a:lnTo>
                  <a:lnTo>
                    <a:pt x="10015" y="4833"/>
                  </a:lnTo>
                  <a:lnTo>
                    <a:pt x="9833" y="4156"/>
                  </a:lnTo>
                  <a:lnTo>
                    <a:pt x="9664" y="3516"/>
                  </a:lnTo>
                  <a:lnTo>
                    <a:pt x="9797" y="3286"/>
                  </a:lnTo>
                  <a:lnTo>
                    <a:pt x="9942" y="3045"/>
                  </a:lnTo>
                  <a:lnTo>
                    <a:pt x="10099" y="2755"/>
                  </a:lnTo>
                  <a:lnTo>
                    <a:pt x="10244" y="2453"/>
                  </a:lnTo>
                  <a:lnTo>
                    <a:pt x="10305" y="2308"/>
                  </a:lnTo>
                  <a:lnTo>
                    <a:pt x="10353" y="2175"/>
                  </a:lnTo>
                  <a:lnTo>
                    <a:pt x="10389" y="2054"/>
                  </a:lnTo>
                  <a:lnTo>
                    <a:pt x="10401" y="1945"/>
                  </a:lnTo>
                  <a:lnTo>
                    <a:pt x="10401" y="1861"/>
                  </a:lnTo>
                  <a:lnTo>
                    <a:pt x="10389" y="1837"/>
                  </a:lnTo>
                  <a:lnTo>
                    <a:pt x="10365" y="1813"/>
                  </a:lnTo>
                  <a:lnTo>
                    <a:pt x="10027" y="1498"/>
                  </a:lnTo>
                  <a:lnTo>
                    <a:pt x="9676" y="1196"/>
                  </a:lnTo>
                  <a:lnTo>
                    <a:pt x="9266" y="846"/>
                  </a:lnTo>
                  <a:lnTo>
                    <a:pt x="8831" y="508"/>
                  </a:lnTo>
                  <a:lnTo>
                    <a:pt x="8613" y="351"/>
                  </a:lnTo>
                  <a:lnTo>
                    <a:pt x="8420" y="218"/>
                  </a:lnTo>
                  <a:lnTo>
                    <a:pt x="8239" y="121"/>
                  </a:lnTo>
                  <a:lnTo>
                    <a:pt x="8082" y="37"/>
                  </a:lnTo>
                  <a:lnTo>
                    <a:pt x="8021" y="13"/>
                  </a:lnTo>
                  <a:lnTo>
                    <a:pt x="79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53493" y="3245678"/>
              <a:ext cx="740832" cy="137906"/>
            </a:xfrm>
            <a:custGeom>
              <a:avLst/>
              <a:gdLst/>
              <a:ahLst/>
              <a:cxnLst/>
              <a:rect l="l" t="t" r="r" b="b"/>
              <a:pathLst>
                <a:path w="10970" h="2042" extrusionOk="0">
                  <a:moveTo>
                    <a:pt x="919" y="0"/>
                  </a:moveTo>
                  <a:lnTo>
                    <a:pt x="822" y="25"/>
                  </a:lnTo>
                  <a:lnTo>
                    <a:pt x="725" y="49"/>
                  </a:lnTo>
                  <a:lnTo>
                    <a:pt x="629" y="85"/>
                  </a:lnTo>
                  <a:lnTo>
                    <a:pt x="544" y="121"/>
                  </a:lnTo>
                  <a:lnTo>
                    <a:pt x="460" y="170"/>
                  </a:lnTo>
                  <a:lnTo>
                    <a:pt x="375" y="230"/>
                  </a:lnTo>
                  <a:lnTo>
                    <a:pt x="303" y="302"/>
                  </a:lnTo>
                  <a:lnTo>
                    <a:pt x="242" y="375"/>
                  </a:lnTo>
                  <a:lnTo>
                    <a:pt x="182" y="447"/>
                  </a:lnTo>
                  <a:lnTo>
                    <a:pt x="133" y="532"/>
                  </a:lnTo>
                  <a:lnTo>
                    <a:pt x="85" y="629"/>
                  </a:lnTo>
                  <a:lnTo>
                    <a:pt x="49" y="713"/>
                  </a:lnTo>
                  <a:lnTo>
                    <a:pt x="25" y="810"/>
                  </a:lnTo>
                  <a:lnTo>
                    <a:pt x="13" y="919"/>
                  </a:lnTo>
                  <a:lnTo>
                    <a:pt x="1" y="1015"/>
                  </a:lnTo>
                  <a:lnTo>
                    <a:pt x="13" y="1124"/>
                  </a:lnTo>
                  <a:lnTo>
                    <a:pt x="25" y="1221"/>
                  </a:lnTo>
                  <a:lnTo>
                    <a:pt x="49" y="1329"/>
                  </a:lnTo>
                  <a:lnTo>
                    <a:pt x="85" y="1414"/>
                  </a:lnTo>
                  <a:lnTo>
                    <a:pt x="133" y="1510"/>
                  </a:lnTo>
                  <a:lnTo>
                    <a:pt x="182" y="1595"/>
                  </a:lnTo>
                  <a:lnTo>
                    <a:pt x="242" y="1667"/>
                  </a:lnTo>
                  <a:lnTo>
                    <a:pt x="303" y="1740"/>
                  </a:lnTo>
                  <a:lnTo>
                    <a:pt x="375" y="1812"/>
                  </a:lnTo>
                  <a:lnTo>
                    <a:pt x="460" y="1861"/>
                  </a:lnTo>
                  <a:lnTo>
                    <a:pt x="544" y="1921"/>
                  </a:lnTo>
                  <a:lnTo>
                    <a:pt x="629" y="1957"/>
                  </a:lnTo>
                  <a:lnTo>
                    <a:pt x="725" y="1994"/>
                  </a:lnTo>
                  <a:lnTo>
                    <a:pt x="822" y="2018"/>
                  </a:lnTo>
                  <a:lnTo>
                    <a:pt x="919" y="2030"/>
                  </a:lnTo>
                  <a:lnTo>
                    <a:pt x="1027" y="2042"/>
                  </a:lnTo>
                  <a:lnTo>
                    <a:pt x="9954" y="2042"/>
                  </a:lnTo>
                  <a:lnTo>
                    <a:pt x="10051" y="2030"/>
                  </a:lnTo>
                  <a:lnTo>
                    <a:pt x="10160" y="2018"/>
                  </a:lnTo>
                  <a:lnTo>
                    <a:pt x="10256" y="1994"/>
                  </a:lnTo>
                  <a:lnTo>
                    <a:pt x="10341" y="1957"/>
                  </a:lnTo>
                  <a:lnTo>
                    <a:pt x="10438" y="1921"/>
                  </a:lnTo>
                  <a:lnTo>
                    <a:pt x="10522" y="1861"/>
                  </a:lnTo>
                  <a:lnTo>
                    <a:pt x="10595" y="1812"/>
                  </a:lnTo>
                  <a:lnTo>
                    <a:pt x="10667" y="1740"/>
                  </a:lnTo>
                  <a:lnTo>
                    <a:pt x="10740" y="1667"/>
                  </a:lnTo>
                  <a:lnTo>
                    <a:pt x="10800" y="1595"/>
                  </a:lnTo>
                  <a:lnTo>
                    <a:pt x="10848" y="1510"/>
                  </a:lnTo>
                  <a:lnTo>
                    <a:pt x="10885" y="1414"/>
                  </a:lnTo>
                  <a:lnTo>
                    <a:pt x="10921" y="1329"/>
                  </a:lnTo>
                  <a:lnTo>
                    <a:pt x="10945" y="1221"/>
                  </a:lnTo>
                  <a:lnTo>
                    <a:pt x="10969" y="1124"/>
                  </a:lnTo>
                  <a:lnTo>
                    <a:pt x="10969" y="1015"/>
                  </a:lnTo>
                  <a:lnTo>
                    <a:pt x="10969" y="919"/>
                  </a:lnTo>
                  <a:lnTo>
                    <a:pt x="10945" y="810"/>
                  </a:lnTo>
                  <a:lnTo>
                    <a:pt x="10921" y="713"/>
                  </a:lnTo>
                  <a:lnTo>
                    <a:pt x="10885" y="629"/>
                  </a:lnTo>
                  <a:lnTo>
                    <a:pt x="10848" y="532"/>
                  </a:lnTo>
                  <a:lnTo>
                    <a:pt x="10800" y="447"/>
                  </a:lnTo>
                  <a:lnTo>
                    <a:pt x="10740" y="375"/>
                  </a:lnTo>
                  <a:lnTo>
                    <a:pt x="10667" y="302"/>
                  </a:lnTo>
                  <a:lnTo>
                    <a:pt x="10595" y="230"/>
                  </a:lnTo>
                  <a:lnTo>
                    <a:pt x="10522" y="170"/>
                  </a:lnTo>
                  <a:lnTo>
                    <a:pt x="10438" y="121"/>
                  </a:lnTo>
                  <a:lnTo>
                    <a:pt x="10341" y="85"/>
                  </a:lnTo>
                  <a:lnTo>
                    <a:pt x="10256" y="49"/>
                  </a:lnTo>
                  <a:lnTo>
                    <a:pt x="10160" y="25"/>
                  </a:lnTo>
                  <a:lnTo>
                    <a:pt x="100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933451" y="3334618"/>
              <a:ext cx="293766" cy="371240"/>
            </a:xfrm>
            <a:custGeom>
              <a:avLst/>
              <a:gdLst/>
              <a:ahLst/>
              <a:cxnLst/>
              <a:rect l="l" t="t" r="r" b="b"/>
              <a:pathLst>
                <a:path w="4350" h="5497" extrusionOk="0">
                  <a:moveTo>
                    <a:pt x="3745" y="0"/>
                  </a:moveTo>
                  <a:lnTo>
                    <a:pt x="3685" y="350"/>
                  </a:lnTo>
                  <a:lnTo>
                    <a:pt x="3600" y="713"/>
                  </a:lnTo>
                  <a:lnTo>
                    <a:pt x="3491" y="1075"/>
                  </a:lnTo>
                  <a:lnTo>
                    <a:pt x="3383" y="1450"/>
                  </a:lnTo>
                  <a:lnTo>
                    <a:pt x="3262" y="1812"/>
                  </a:lnTo>
                  <a:lnTo>
                    <a:pt x="3129" y="2187"/>
                  </a:lnTo>
                  <a:lnTo>
                    <a:pt x="2851" y="2887"/>
                  </a:lnTo>
                  <a:lnTo>
                    <a:pt x="2573" y="3540"/>
                  </a:lnTo>
                  <a:lnTo>
                    <a:pt x="2308" y="4107"/>
                  </a:lnTo>
                  <a:lnTo>
                    <a:pt x="2090" y="4566"/>
                  </a:lnTo>
                  <a:lnTo>
                    <a:pt x="1921" y="4880"/>
                  </a:lnTo>
                  <a:lnTo>
                    <a:pt x="1571" y="4880"/>
                  </a:lnTo>
                  <a:lnTo>
                    <a:pt x="592" y="48"/>
                  </a:lnTo>
                  <a:lnTo>
                    <a:pt x="0" y="169"/>
                  </a:lnTo>
                  <a:lnTo>
                    <a:pt x="1063" y="5496"/>
                  </a:lnTo>
                  <a:lnTo>
                    <a:pt x="2296" y="5496"/>
                  </a:lnTo>
                  <a:lnTo>
                    <a:pt x="2380" y="5339"/>
                  </a:lnTo>
                  <a:lnTo>
                    <a:pt x="2670" y="4772"/>
                  </a:lnTo>
                  <a:lnTo>
                    <a:pt x="2936" y="4204"/>
                  </a:lnTo>
                  <a:lnTo>
                    <a:pt x="3250" y="3503"/>
                  </a:lnTo>
                  <a:lnTo>
                    <a:pt x="3419" y="3105"/>
                  </a:lnTo>
                  <a:lnTo>
                    <a:pt x="3588" y="2694"/>
                  </a:lnTo>
                  <a:lnTo>
                    <a:pt x="3745" y="2271"/>
                  </a:lnTo>
                  <a:lnTo>
                    <a:pt x="3902" y="1836"/>
                  </a:lnTo>
                  <a:lnTo>
                    <a:pt x="4035" y="1401"/>
                  </a:lnTo>
                  <a:lnTo>
                    <a:pt x="4168" y="954"/>
                  </a:lnTo>
                  <a:lnTo>
                    <a:pt x="4265" y="520"/>
                  </a:lnTo>
                  <a:lnTo>
                    <a:pt x="4349" y="97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379702" y="2370326"/>
              <a:ext cx="1008328" cy="697637"/>
            </a:xfrm>
            <a:custGeom>
              <a:avLst/>
              <a:gdLst/>
              <a:ahLst/>
              <a:cxnLst/>
              <a:rect l="l" t="t" r="r" b="b"/>
              <a:pathLst>
                <a:path w="14931" h="10330" extrusionOk="0">
                  <a:moveTo>
                    <a:pt x="1184" y="1"/>
                  </a:moveTo>
                  <a:lnTo>
                    <a:pt x="1063" y="13"/>
                  </a:lnTo>
                  <a:lnTo>
                    <a:pt x="954" y="37"/>
                  </a:lnTo>
                  <a:lnTo>
                    <a:pt x="834" y="73"/>
                  </a:lnTo>
                  <a:lnTo>
                    <a:pt x="713" y="122"/>
                  </a:lnTo>
                  <a:lnTo>
                    <a:pt x="604" y="182"/>
                  </a:lnTo>
                  <a:lnTo>
                    <a:pt x="495" y="254"/>
                  </a:lnTo>
                  <a:lnTo>
                    <a:pt x="399" y="327"/>
                  </a:lnTo>
                  <a:lnTo>
                    <a:pt x="314" y="424"/>
                  </a:lnTo>
                  <a:lnTo>
                    <a:pt x="242" y="508"/>
                  </a:lnTo>
                  <a:lnTo>
                    <a:pt x="169" y="617"/>
                  </a:lnTo>
                  <a:lnTo>
                    <a:pt x="121" y="726"/>
                  </a:lnTo>
                  <a:lnTo>
                    <a:pt x="73" y="834"/>
                  </a:lnTo>
                  <a:lnTo>
                    <a:pt x="36" y="943"/>
                  </a:lnTo>
                  <a:lnTo>
                    <a:pt x="12" y="1064"/>
                  </a:lnTo>
                  <a:lnTo>
                    <a:pt x="0" y="1185"/>
                  </a:lnTo>
                  <a:lnTo>
                    <a:pt x="0" y="1317"/>
                  </a:lnTo>
                  <a:lnTo>
                    <a:pt x="12" y="1438"/>
                  </a:lnTo>
                  <a:lnTo>
                    <a:pt x="36" y="1559"/>
                  </a:lnTo>
                  <a:lnTo>
                    <a:pt x="85" y="1680"/>
                  </a:lnTo>
                  <a:lnTo>
                    <a:pt x="677" y="3238"/>
                  </a:lnTo>
                  <a:lnTo>
                    <a:pt x="1389" y="5062"/>
                  </a:lnTo>
                  <a:lnTo>
                    <a:pt x="1764" y="5968"/>
                  </a:lnTo>
                  <a:lnTo>
                    <a:pt x="2126" y="6838"/>
                  </a:lnTo>
                  <a:lnTo>
                    <a:pt x="2464" y="7611"/>
                  </a:lnTo>
                  <a:lnTo>
                    <a:pt x="2778" y="8263"/>
                  </a:lnTo>
                  <a:lnTo>
                    <a:pt x="2984" y="8650"/>
                  </a:lnTo>
                  <a:lnTo>
                    <a:pt x="3189" y="8988"/>
                  </a:lnTo>
                  <a:lnTo>
                    <a:pt x="3382" y="9278"/>
                  </a:lnTo>
                  <a:lnTo>
                    <a:pt x="3588" y="9532"/>
                  </a:lnTo>
                  <a:lnTo>
                    <a:pt x="3793" y="9737"/>
                  </a:lnTo>
                  <a:lnTo>
                    <a:pt x="3999" y="9918"/>
                  </a:lnTo>
                  <a:lnTo>
                    <a:pt x="4204" y="10063"/>
                  </a:lnTo>
                  <a:lnTo>
                    <a:pt x="4409" y="10172"/>
                  </a:lnTo>
                  <a:lnTo>
                    <a:pt x="4615" y="10244"/>
                  </a:lnTo>
                  <a:lnTo>
                    <a:pt x="4832" y="10305"/>
                  </a:lnTo>
                  <a:lnTo>
                    <a:pt x="5037" y="10329"/>
                  </a:lnTo>
                  <a:lnTo>
                    <a:pt x="5243" y="10329"/>
                  </a:lnTo>
                  <a:lnTo>
                    <a:pt x="5460" y="10317"/>
                  </a:lnTo>
                  <a:lnTo>
                    <a:pt x="5666" y="10281"/>
                  </a:lnTo>
                  <a:lnTo>
                    <a:pt x="5883" y="10232"/>
                  </a:lnTo>
                  <a:lnTo>
                    <a:pt x="6100" y="10172"/>
                  </a:lnTo>
                  <a:lnTo>
                    <a:pt x="6221" y="10124"/>
                  </a:lnTo>
                  <a:lnTo>
                    <a:pt x="6366" y="10063"/>
                  </a:lnTo>
                  <a:lnTo>
                    <a:pt x="6729" y="9882"/>
                  </a:lnTo>
                  <a:lnTo>
                    <a:pt x="7176" y="9653"/>
                  </a:lnTo>
                  <a:lnTo>
                    <a:pt x="7683" y="9363"/>
                  </a:lnTo>
                  <a:lnTo>
                    <a:pt x="8830" y="8686"/>
                  </a:lnTo>
                  <a:lnTo>
                    <a:pt x="10051" y="7949"/>
                  </a:lnTo>
                  <a:lnTo>
                    <a:pt x="11210" y="7224"/>
                  </a:lnTo>
                  <a:lnTo>
                    <a:pt x="12201" y="6596"/>
                  </a:lnTo>
                  <a:lnTo>
                    <a:pt x="13131" y="6004"/>
                  </a:lnTo>
                  <a:lnTo>
                    <a:pt x="14931" y="3335"/>
                  </a:lnTo>
                  <a:lnTo>
                    <a:pt x="14617" y="3359"/>
                  </a:lnTo>
                  <a:lnTo>
                    <a:pt x="13892" y="3419"/>
                  </a:lnTo>
                  <a:lnTo>
                    <a:pt x="13493" y="3468"/>
                  </a:lnTo>
                  <a:lnTo>
                    <a:pt x="13119" y="3516"/>
                  </a:lnTo>
                  <a:lnTo>
                    <a:pt x="12805" y="3576"/>
                  </a:lnTo>
                  <a:lnTo>
                    <a:pt x="12696" y="3601"/>
                  </a:lnTo>
                  <a:lnTo>
                    <a:pt x="12611" y="3625"/>
                  </a:lnTo>
                  <a:lnTo>
                    <a:pt x="12551" y="3685"/>
                  </a:lnTo>
                  <a:lnTo>
                    <a:pt x="12467" y="3770"/>
                  </a:lnTo>
                  <a:lnTo>
                    <a:pt x="12382" y="3890"/>
                  </a:lnTo>
                  <a:lnTo>
                    <a:pt x="12297" y="4047"/>
                  </a:lnTo>
                  <a:lnTo>
                    <a:pt x="12092" y="4410"/>
                  </a:lnTo>
                  <a:lnTo>
                    <a:pt x="11899" y="4809"/>
                  </a:lnTo>
                  <a:lnTo>
                    <a:pt x="11718" y="5207"/>
                  </a:lnTo>
                  <a:lnTo>
                    <a:pt x="11573" y="5545"/>
                  </a:lnTo>
                  <a:lnTo>
                    <a:pt x="11428" y="5872"/>
                  </a:lnTo>
                  <a:lnTo>
                    <a:pt x="5351" y="7901"/>
                  </a:lnTo>
                  <a:lnTo>
                    <a:pt x="2392" y="774"/>
                  </a:lnTo>
                  <a:lnTo>
                    <a:pt x="2344" y="665"/>
                  </a:lnTo>
                  <a:lnTo>
                    <a:pt x="2283" y="556"/>
                  </a:lnTo>
                  <a:lnTo>
                    <a:pt x="2211" y="460"/>
                  </a:lnTo>
                  <a:lnTo>
                    <a:pt x="2126" y="375"/>
                  </a:lnTo>
                  <a:lnTo>
                    <a:pt x="2042" y="291"/>
                  </a:lnTo>
                  <a:lnTo>
                    <a:pt x="1957" y="230"/>
                  </a:lnTo>
                  <a:lnTo>
                    <a:pt x="1848" y="158"/>
                  </a:lnTo>
                  <a:lnTo>
                    <a:pt x="1752" y="109"/>
                  </a:lnTo>
                  <a:lnTo>
                    <a:pt x="1643" y="73"/>
                  </a:lnTo>
                  <a:lnTo>
                    <a:pt x="1534" y="37"/>
                  </a:lnTo>
                  <a:lnTo>
                    <a:pt x="1413" y="13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632541" y="3047471"/>
              <a:ext cx="1630842" cy="103666"/>
            </a:xfrm>
            <a:custGeom>
              <a:avLst/>
              <a:gdLst/>
              <a:ahLst/>
              <a:cxnLst/>
              <a:rect l="l" t="t" r="r" b="b"/>
              <a:pathLst>
                <a:path w="24149" h="1535" extrusionOk="0">
                  <a:moveTo>
                    <a:pt x="1" y="0"/>
                  </a:moveTo>
                  <a:lnTo>
                    <a:pt x="1" y="1534"/>
                  </a:lnTo>
                  <a:lnTo>
                    <a:pt x="24149" y="1534"/>
                  </a:lnTo>
                  <a:lnTo>
                    <a:pt x="241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244381" y="4699376"/>
              <a:ext cx="407964" cy="26204"/>
            </a:xfrm>
            <a:custGeom>
              <a:avLst/>
              <a:gdLst/>
              <a:ahLst/>
              <a:cxnLst/>
              <a:rect l="l" t="t" r="r" b="b"/>
              <a:pathLst>
                <a:path w="6041" h="388" extrusionOk="0">
                  <a:moveTo>
                    <a:pt x="1" y="1"/>
                  </a:moveTo>
                  <a:lnTo>
                    <a:pt x="1" y="387"/>
                  </a:lnTo>
                  <a:lnTo>
                    <a:pt x="6041" y="387"/>
                  </a:lnTo>
                  <a:lnTo>
                    <a:pt x="60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263817" y="1866198"/>
              <a:ext cx="607860" cy="454443"/>
            </a:xfrm>
            <a:custGeom>
              <a:avLst/>
              <a:gdLst/>
              <a:ahLst/>
              <a:cxnLst/>
              <a:rect l="l" t="t" r="r" b="b"/>
              <a:pathLst>
                <a:path w="9001" h="6729" extrusionOk="0">
                  <a:moveTo>
                    <a:pt x="5666" y="0"/>
                  </a:moveTo>
                  <a:lnTo>
                    <a:pt x="5449" y="12"/>
                  </a:lnTo>
                  <a:lnTo>
                    <a:pt x="5243" y="49"/>
                  </a:lnTo>
                  <a:lnTo>
                    <a:pt x="5026" y="97"/>
                  </a:lnTo>
                  <a:lnTo>
                    <a:pt x="4821" y="145"/>
                  </a:lnTo>
                  <a:lnTo>
                    <a:pt x="4627" y="230"/>
                  </a:lnTo>
                  <a:lnTo>
                    <a:pt x="4434" y="314"/>
                  </a:lnTo>
                  <a:lnTo>
                    <a:pt x="4217" y="435"/>
                  </a:lnTo>
                  <a:lnTo>
                    <a:pt x="3999" y="580"/>
                  </a:lnTo>
                  <a:lnTo>
                    <a:pt x="3806" y="737"/>
                  </a:lnTo>
                  <a:lnTo>
                    <a:pt x="3613" y="894"/>
                  </a:lnTo>
                  <a:lnTo>
                    <a:pt x="3226" y="1220"/>
                  </a:lnTo>
                  <a:lnTo>
                    <a:pt x="3033" y="1377"/>
                  </a:lnTo>
                  <a:lnTo>
                    <a:pt x="2827" y="1522"/>
                  </a:lnTo>
                  <a:lnTo>
                    <a:pt x="2550" y="1704"/>
                  </a:lnTo>
                  <a:lnTo>
                    <a:pt x="2272" y="1873"/>
                  </a:lnTo>
                  <a:lnTo>
                    <a:pt x="1680" y="2187"/>
                  </a:lnTo>
                  <a:lnTo>
                    <a:pt x="1390" y="2344"/>
                  </a:lnTo>
                  <a:lnTo>
                    <a:pt x="1112" y="2525"/>
                  </a:lnTo>
                  <a:lnTo>
                    <a:pt x="979" y="2622"/>
                  </a:lnTo>
                  <a:lnTo>
                    <a:pt x="846" y="2718"/>
                  </a:lnTo>
                  <a:lnTo>
                    <a:pt x="726" y="2827"/>
                  </a:lnTo>
                  <a:lnTo>
                    <a:pt x="605" y="2948"/>
                  </a:lnTo>
                  <a:lnTo>
                    <a:pt x="508" y="3057"/>
                  </a:lnTo>
                  <a:lnTo>
                    <a:pt x="424" y="3177"/>
                  </a:lnTo>
                  <a:lnTo>
                    <a:pt x="351" y="3298"/>
                  </a:lnTo>
                  <a:lnTo>
                    <a:pt x="279" y="3419"/>
                  </a:lnTo>
                  <a:lnTo>
                    <a:pt x="206" y="3552"/>
                  </a:lnTo>
                  <a:lnTo>
                    <a:pt x="158" y="3685"/>
                  </a:lnTo>
                  <a:lnTo>
                    <a:pt x="109" y="3818"/>
                  </a:lnTo>
                  <a:lnTo>
                    <a:pt x="73" y="3950"/>
                  </a:lnTo>
                  <a:lnTo>
                    <a:pt x="37" y="4095"/>
                  </a:lnTo>
                  <a:lnTo>
                    <a:pt x="13" y="4240"/>
                  </a:lnTo>
                  <a:lnTo>
                    <a:pt x="1" y="4385"/>
                  </a:lnTo>
                  <a:lnTo>
                    <a:pt x="1" y="4530"/>
                  </a:lnTo>
                  <a:lnTo>
                    <a:pt x="1" y="4663"/>
                  </a:lnTo>
                  <a:lnTo>
                    <a:pt x="25" y="4808"/>
                  </a:lnTo>
                  <a:lnTo>
                    <a:pt x="49" y="4953"/>
                  </a:lnTo>
                  <a:lnTo>
                    <a:pt x="73" y="5098"/>
                  </a:lnTo>
                  <a:lnTo>
                    <a:pt x="122" y="5231"/>
                  </a:lnTo>
                  <a:lnTo>
                    <a:pt x="194" y="5412"/>
                  </a:lnTo>
                  <a:lnTo>
                    <a:pt x="291" y="5581"/>
                  </a:lnTo>
                  <a:lnTo>
                    <a:pt x="387" y="5738"/>
                  </a:lnTo>
                  <a:lnTo>
                    <a:pt x="508" y="5883"/>
                  </a:lnTo>
                  <a:lnTo>
                    <a:pt x="629" y="6028"/>
                  </a:lnTo>
                  <a:lnTo>
                    <a:pt x="774" y="6161"/>
                  </a:lnTo>
                  <a:lnTo>
                    <a:pt x="919" y="6282"/>
                  </a:lnTo>
                  <a:lnTo>
                    <a:pt x="1076" y="6379"/>
                  </a:lnTo>
                  <a:lnTo>
                    <a:pt x="1245" y="6475"/>
                  </a:lnTo>
                  <a:lnTo>
                    <a:pt x="1414" y="6560"/>
                  </a:lnTo>
                  <a:lnTo>
                    <a:pt x="1595" y="6620"/>
                  </a:lnTo>
                  <a:lnTo>
                    <a:pt x="1776" y="6668"/>
                  </a:lnTo>
                  <a:lnTo>
                    <a:pt x="1958" y="6705"/>
                  </a:lnTo>
                  <a:lnTo>
                    <a:pt x="2151" y="6729"/>
                  </a:lnTo>
                  <a:lnTo>
                    <a:pt x="2344" y="6729"/>
                  </a:lnTo>
                  <a:lnTo>
                    <a:pt x="2537" y="6705"/>
                  </a:lnTo>
                  <a:lnTo>
                    <a:pt x="2682" y="6681"/>
                  </a:lnTo>
                  <a:lnTo>
                    <a:pt x="2827" y="6644"/>
                  </a:lnTo>
                  <a:lnTo>
                    <a:pt x="2960" y="6596"/>
                  </a:lnTo>
                  <a:lnTo>
                    <a:pt x="3093" y="6548"/>
                  </a:lnTo>
                  <a:lnTo>
                    <a:pt x="3226" y="6475"/>
                  </a:lnTo>
                  <a:lnTo>
                    <a:pt x="3347" y="6391"/>
                  </a:lnTo>
                  <a:lnTo>
                    <a:pt x="3468" y="6306"/>
                  </a:lnTo>
                  <a:lnTo>
                    <a:pt x="3564" y="6197"/>
                  </a:lnTo>
                  <a:lnTo>
                    <a:pt x="3673" y="6064"/>
                  </a:lnTo>
                  <a:lnTo>
                    <a:pt x="3770" y="5932"/>
                  </a:lnTo>
                  <a:lnTo>
                    <a:pt x="3842" y="5775"/>
                  </a:lnTo>
                  <a:lnTo>
                    <a:pt x="3915" y="5617"/>
                  </a:lnTo>
                  <a:lnTo>
                    <a:pt x="4023" y="5303"/>
                  </a:lnTo>
                  <a:lnTo>
                    <a:pt x="4132" y="4977"/>
                  </a:lnTo>
                  <a:lnTo>
                    <a:pt x="4229" y="4699"/>
                  </a:lnTo>
                  <a:lnTo>
                    <a:pt x="4277" y="4567"/>
                  </a:lnTo>
                  <a:lnTo>
                    <a:pt x="4349" y="4434"/>
                  </a:lnTo>
                  <a:lnTo>
                    <a:pt x="4422" y="4301"/>
                  </a:lnTo>
                  <a:lnTo>
                    <a:pt x="4507" y="4180"/>
                  </a:lnTo>
                  <a:lnTo>
                    <a:pt x="4603" y="4071"/>
                  </a:lnTo>
                  <a:lnTo>
                    <a:pt x="4712" y="3987"/>
                  </a:lnTo>
                  <a:lnTo>
                    <a:pt x="4821" y="3926"/>
                  </a:lnTo>
                  <a:lnTo>
                    <a:pt x="4941" y="3866"/>
                  </a:lnTo>
                  <a:lnTo>
                    <a:pt x="5195" y="3769"/>
                  </a:lnTo>
                  <a:lnTo>
                    <a:pt x="5461" y="3685"/>
                  </a:lnTo>
                  <a:lnTo>
                    <a:pt x="5715" y="3612"/>
                  </a:lnTo>
                  <a:lnTo>
                    <a:pt x="6017" y="3540"/>
                  </a:lnTo>
                  <a:lnTo>
                    <a:pt x="6319" y="3467"/>
                  </a:lnTo>
                  <a:lnTo>
                    <a:pt x="6935" y="3334"/>
                  </a:lnTo>
                  <a:lnTo>
                    <a:pt x="7249" y="3262"/>
                  </a:lnTo>
                  <a:lnTo>
                    <a:pt x="7551" y="3189"/>
                  </a:lnTo>
                  <a:lnTo>
                    <a:pt x="7853" y="3105"/>
                  </a:lnTo>
                  <a:lnTo>
                    <a:pt x="8155" y="2996"/>
                  </a:lnTo>
                  <a:lnTo>
                    <a:pt x="8312" y="2924"/>
                  </a:lnTo>
                  <a:lnTo>
                    <a:pt x="8469" y="2851"/>
                  </a:lnTo>
                  <a:lnTo>
                    <a:pt x="8602" y="2755"/>
                  </a:lnTo>
                  <a:lnTo>
                    <a:pt x="8734" y="2646"/>
                  </a:lnTo>
                  <a:lnTo>
                    <a:pt x="8819" y="2561"/>
                  </a:lnTo>
                  <a:lnTo>
                    <a:pt x="8879" y="2465"/>
                  </a:lnTo>
                  <a:lnTo>
                    <a:pt x="8928" y="2368"/>
                  </a:lnTo>
                  <a:lnTo>
                    <a:pt x="8964" y="2271"/>
                  </a:lnTo>
                  <a:lnTo>
                    <a:pt x="8988" y="2175"/>
                  </a:lnTo>
                  <a:lnTo>
                    <a:pt x="9000" y="2066"/>
                  </a:lnTo>
                  <a:lnTo>
                    <a:pt x="8988" y="1969"/>
                  </a:lnTo>
                  <a:lnTo>
                    <a:pt x="8988" y="1861"/>
                  </a:lnTo>
                  <a:lnTo>
                    <a:pt x="8964" y="1752"/>
                  </a:lnTo>
                  <a:lnTo>
                    <a:pt x="8928" y="1655"/>
                  </a:lnTo>
                  <a:lnTo>
                    <a:pt x="8892" y="1547"/>
                  </a:lnTo>
                  <a:lnTo>
                    <a:pt x="8843" y="1450"/>
                  </a:lnTo>
                  <a:lnTo>
                    <a:pt x="8795" y="1353"/>
                  </a:lnTo>
                  <a:lnTo>
                    <a:pt x="8734" y="1257"/>
                  </a:lnTo>
                  <a:lnTo>
                    <a:pt x="8602" y="1088"/>
                  </a:lnTo>
                  <a:lnTo>
                    <a:pt x="8505" y="1003"/>
                  </a:lnTo>
                  <a:lnTo>
                    <a:pt x="8408" y="906"/>
                  </a:lnTo>
                  <a:lnTo>
                    <a:pt x="8203" y="749"/>
                  </a:lnTo>
                  <a:lnTo>
                    <a:pt x="7986" y="616"/>
                  </a:lnTo>
                  <a:lnTo>
                    <a:pt x="7756" y="484"/>
                  </a:lnTo>
                  <a:lnTo>
                    <a:pt x="7563" y="399"/>
                  </a:lnTo>
                  <a:lnTo>
                    <a:pt x="7357" y="314"/>
                  </a:lnTo>
                  <a:lnTo>
                    <a:pt x="7152" y="230"/>
                  </a:lnTo>
                  <a:lnTo>
                    <a:pt x="6947" y="169"/>
                  </a:lnTo>
                  <a:lnTo>
                    <a:pt x="6741" y="109"/>
                  </a:lnTo>
                  <a:lnTo>
                    <a:pt x="6524" y="61"/>
                  </a:lnTo>
                  <a:lnTo>
                    <a:pt x="6306" y="37"/>
                  </a:lnTo>
                  <a:lnTo>
                    <a:pt x="6089" y="12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686406" y="3177551"/>
              <a:ext cx="665803" cy="822441"/>
            </a:xfrm>
            <a:custGeom>
              <a:avLst/>
              <a:gdLst/>
              <a:ahLst/>
              <a:cxnLst/>
              <a:rect l="l" t="t" r="r" b="b"/>
              <a:pathLst>
                <a:path w="9859" h="12178" extrusionOk="0">
                  <a:moveTo>
                    <a:pt x="4676" y="1"/>
                  </a:moveTo>
                  <a:lnTo>
                    <a:pt x="4434" y="25"/>
                  </a:lnTo>
                  <a:lnTo>
                    <a:pt x="4181" y="49"/>
                  </a:lnTo>
                  <a:lnTo>
                    <a:pt x="3939" y="97"/>
                  </a:lnTo>
                  <a:lnTo>
                    <a:pt x="3697" y="158"/>
                  </a:lnTo>
                  <a:lnTo>
                    <a:pt x="3468" y="218"/>
                  </a:lnTo>
                  <a:lnTo>
                    <a:pt x="3238" y="291"/>
                  </a:lnTo>
                  <a:lnTo>
                    <a:pt x="3021" y="387"/>
                  </a:lnTo>
                  <a:lnTo>
                    <a:pt x="2803" y="484"/>
                  </a:lnTo>
                  <a:lnTo>
                    <a:pt x="2586" y="593"/>
                  </a:lnTo>
                  <a:lnTo>
                    <a:pt x="2381" y="713"/>
                  </a:lnTo>
                  <a:lnTo>
                    <a:pt x="2175" y="834"/>
                  </a:lnTo>
                  <a:lnTo>
                    <a:pt x="1982" y="979"/>
                  </a:lnTo>
                  <a:lnTo>
                    <a:pt x="1801" y="1124"/>
                  </a:lnTo>
                  <a:lnTo>
                    <a:pt x="1620" y="1281"/>
                  </a:lnTo>
                  <a:lnTo>
                    <a:pt x="1450" y="1438"/>
                  </a:lnTo>
                  <a:lnTo>
                    <a:pt x="1281" y="1607"/>
                  </a:lnTo>
                  <a:lnTo>
                    <a:pt x="1136" y="1789"/>
                  </a:lnTo>
                  <a:lnTo>
                    <a:pt x="979" y="1982"/>
                  </a:lnTo>
                  <a:lnTo>
                    <a:pt x="846" y="2175"/>
                  </a:lnTo>
                  <a:lnTo>
                    <a:pt x="714" y="2368"/>
                  </a:lnTo>
                  <a:lnTo>
                    <a:pt x="605" y="2574"/>
                  </a:lnTo>
                  <a:lnTo>
                    <a:pt x="496" y="2791"/>
                  </a:lnTo>
                  <a:lnTo>
                    <a:pt x="387" y="3009"/>
                  </a:lnTo>
                  <a:lnTo>
                    <a:pt x="303" y="3226"/>
                  </a:lnTo>
                  <a:lnTo>
                    <a:pt x="230" y="3456"/>
                  </a:lnTo>
                  <a:lnTo>
                    <a:pt x="158" y="3697"/>
                  </a:lnTo>
                  <a:lnTo>
                    <a:pt x="110" y="3939"/>
                  </a:lnTo>
                  <a:lnTo>
                    <a:pt x="61" y="4180"/>
                  </a:lnTo>
                  <a:lnTo>
                    <a:pt x="25" y="4422"/>
                  </a:lnTo>
                  <a:lnTo>
                    <a:pt x="13" y="4676"/>
                  </a:lnTo>
                  <a:lnTo>
                    <a:pt x="1" y="4929"/>
                  </a:lnTo>
                  <a:lnTo>
                    <a:pt x="13" y="5002"/>
                  </a:lnTo>
                  <a:lnTo>
                    <a:pt x="25" y="5086"/>
                  </a:lnTo>
                  <a:lnTo>
                    <a:pt x="37" y="5159"/>
                  </a:lnTo>
                  <a:lnTo>
                    <a:pt x="61" y="5231"/>
                  </a:lnTo>
                  <a:lnTo>
                    <a:pt x="98" y="5304"/>
                  </a:lnTo>
                  <a:lnTo>
                    <a:pt x="134" y="5364"/>
                  </a:lnTo>
                  <a:lnTo>
                    <a:pt x="182" y="5425"/>
                  </a:lnTo>
                  <a:lnTo>
                    <a:pt x="230" y="5485"/>
                  </a:lnTo>
                  <a:lnTo>
                    <a:pt x="291" y="5533"/>
                  </a:lnTo>
                  <a:lnTo>
                    <a:pt x="351" y="5582"/>
                  </a:lnTo>
                  <a:lnTo>
                    <a:pt x="412" y="5618"/>
                  </a:lnTo>
                  <a:lnTo>
                    <a:pt x="484" y="5654"/>
                  </a:lnTo>
                  <a:lnTo>
                    <a:pt x="557" y="5678"/>
                  </a:lnTo>
                  <a:lnTo>
                    <a:pt x="629" y="5702"/>
                  </a:lnTo>
                  <a:lnTo>
                    <a:pt x="714" y="5715"/>
                  </a:lnTo>
                  <a:lnTo>
                    <a:pt x="871" y="5715"/>
                  </a:lnTo>
                  <a:lnTo>
                    <a:pt x="955" y="5702"/>
                  </a:lnTo>
                  <a:lnTo>
                    <a:pt x="1028" y="5678"/>
                  </a:lnTo>
                  <a:lnTo>
                    <a:pt x="1100" y="5654"/>
                  </a:lnTo>
                  <a:lnTo>
                    <a:pt x="1173" y="5618"/>
                  </a:lnTo>
                  <a:lnTo>
                    <a:pt x="1233" y="5582"/>
                  </a:lnTo>
                  <a:lnTo>
                    <a:pt x="1293" y="5533"/>
                  </a:lnTo>
                  <a:lnTo>
                    <a:pt x="1354" y="5485"/>
                  </a:lnTo>
                  <a:lnTo>
                    <a:pt x="1402" y="5425"/>
                  </a:lnTo>
                  <a:lnTo>
                    <a:pt x="1450" y="5364"/>
                  </a:lnTo>
                  <a:lnTo>
                    <a:pt x="1487" y="5304"/>
                  </a:lnTo>
                  <a:lnTo>
                    <a:pt x="1523" y="5231"/>
                  </a:lnTo>
                  <a:lnTo>
                    <a:pt x="1547" y="5159"/>
                  </a:lnTo>
                  <a:lnTo>
                    <a:pt x="1571" y="5086"/>
                  </a:lnTo>
                  <a:lnTo>
                    <a:pt x="1583" y="5002"/>
                  </a:lnTo>
                  <a:lnTo>
                    <a:pt x="1583" y="4929"/>
                  </a:lnTo>
                  <a:lnTo>
                    <a:pt x="1583" y="4748"/>
                  </a:lnTo>
                  <a:lnTo>
                    <a:pt x="1595" y="4579"/>
                  </a:lnTo>
                  <a:lnTo>
                    <a:pt x="1620" y="4410"/>
                  </a:lnTo>
                  <a:lnTo>
                    <a:pt x="1656" y="4253"/>
                  </a:lnTo>
                  <a:lnTo>
                    <a:pt x="1692" y="4084"/>
                  </a:lnTo>
                  <a:lnTo>
                    <a:pt x="1728" y="3927"/>
                  </a:lnTo>
                  <a:lnTo>
                    <a:pt x="1789" y="3770"/>
                  </a:lnTo>
                  <a:lnTo>
                    <a:pt x="1849" y="3625"/>
                  </a:lnTo>
                  <a:lnTo>
                    <a:pt x="1910" y="3468"/>
                  </a:lnTo>
                  <a:lnTo>
                    <a:pt x="1982" y="3335"/>
                  </a:lnTo>
                  <a:lnTo>
                    <a:pt x="2067" y="3190"/>
                  </a:lnTo>
                  <a:lnTo>
                    <a:pt x="2151" y="3057"/>
                  </a:lnTo>
                  <a:lnTo>
                    <a:pt x="2248" y="2924"/>
                  </a:lnTo>
                  <a:lnTo>
                    <a:pt x="2344" y="2791"/>
                  </a:lnTo>
                  <a:lnTo>
                    <a:pt x="2453" y="2670"/>
                  </a:lnTo>
                  <a:lnTo>
                    <a:pt x="2562" y="2562"/>
                  </a:lnTo>
                  <a:lnTo>
                    <a:pt x="2683" y="2441"/>
                  </a:lnTo>
                  <a:lnTo>
                    <a:pt x="2803" y="2344"/>
                  </a:lnTo>
                  <a:lnTo>
                    <a:pt x="2924" y="2236"/>
                  </a:lnTo>
                  <a:lnTo>
                    <a:pt x="3057" y="2151"/>
                  </a:lnTo>
                  <a:lnTo>
                    <a:pt x="3202" y="2054"/>
                  </a:lnTo>
                  <a:lnTo>
                    <a:pt x="3335" y="1982"/>
                  </a:lnTo>
                  <a:lnTo>
                    <a:pt x="3480" y="1909"/>
                  </a:lnTo>
                  <a:lnTo>
                    <a:pt x="3625" y="1837"/>
                  </a:lnTo>
                  <a:lnTo>
                    <a:pt x="3782" y="1777"/>
                  </a:lnTo>
                  <a:lnTo>
                    <a:pt x="3939" y="1728"/>
                  </a:lnTo>
                  <a:lnTo>
                    <a:pt x="4096" y="1680"/>
                  </a:lnTo>
                  <a:lnTo>
                    <a:pt x="4253" y="1644"/>
                  </a:lnTo>
                  <a:lnTo>
                    <a:pt x="4422" y="1607"/>
                  </a:lnTo>
                  <a:lnTo>
                    <a:pt x="4591" y="1595"/>
                  </a:lnTo>
                  <a:lnTo>
                    <a:pt x="4760" y="1583"/>
                  </a:lnTo>
                  <a:lnTo>
                    <a:pt x="4929" y="1571"/>
                  </a:lnTo>
                  <a:lnTo>
                    <a:pt x="5099" y="1583"/>
                  </a:lnTo>
                  <a:lnTo>
                    <a:pt x="5280" y="1595"/>
                  </a:lnTo>
                  <a:lnTo>
                    <a:pt x="5437" y="1607"/>
                  </a:lnTo>
                  <a:lnTo>
                    <a:pt x="5606" y="1644"/>
                  </a:lnTo>
                  <a:lnTo>
                    <a:pt x="5763" y="1680"/>
                  </a:lnTo>
                  <a:lnTo>
                    <a:pt x="5932" y="1728"/>
                  </a:lnTo>
                  <a:lnTo>
                    <a:pt x="6077" y="1777"/>
                  </a:lnTo>
                  <a:lnTo>
                    <a:pt x="6234" y="1837"/>
                  </a:lnTo>
                  <a:lnTo>
                    <a:pt x="6379" y="1909"/>
                  </a:lnTo>
                  <a:lnTo>
                    <a:pt x="6524" y="1982"/>
                  </a:lnTo>
                  <a:lnTo>
                    <a:pt x="6669" y="2054"/>
                  </a:lnTo>
                  <a:lnTo>
                    <a:pt x="6802" y="2151"/>
                  </a:lnTo>
                  <a:lnTo>
                    <a:pt x="6935" y="2236"/>
                  </a:lnTo>
                  <a:lnTo>
                    <a:pt x="7068" y="2344"/>
                  </a:lnTo>
                  <a:lnTo>
                    <a:pt x="7188" y="2441"/>
                  </a:lnTo>
                  <a:lnTo>
                    <a:pt x="7297" y="2562"/>
                  </a:lnTo>
                  <a:lnTo>
                    <a:pt x="7406" y="2670"/>
                  </a:lnTo>
                  <a:lnTo>
                    <a:pt x="7515" y="2791"/>
                  </a:lnTo>
                  <a:lnTo>
                    <a:pt x="7611" y="2924"/>
                  </a:lnTo>
                  <a:lnTo>
                    <a:pt x="7708" y="3057"/>
                  </a:lnTo>
                  <a:lnTo>
                    <a:pt x="7792" y="3190"/>
                  </a:lnTo>
                  <a:lnTo>
                    <a:pt x="7877" y="3335"/>
                  </a:lnTo>
                  <a:lnTo>
                    <a:pt x="7949" y="3468"/>
                  </a:lnTo>
                  <a:lnTo>
                    <a:pt x="8022" y="3625"/>
                  </a:lnTo>
                  <a:lnTo>
                    <a:pt x="8082" y="3770"/>
                  </a:lnTo>
                  <a:lnTo>
                    <a:pt x="8131" y="3927"/>
                  </a:lnTo>
                  <a:lnTo>
                    <a:pt x="8179" y="4084"/>
                  </a:lnTo>
                  <a:lnTo>
                    <a:pt x="8215" y="4253"/>
                  </a:lnTo>
                  <a:lnTo>
                    <a:pt x="8239" y="4410"/>
                  </a:lnTo>
                  <a:lnTo>
                    <a:pt x="8264" y="4579"/>
                  </a:lnTo>
                  <a:lnTo>
                    <a:pt x="8276" y="4748"/>
                  </a:lnTo>
                  <a:lnTo>
                    <a:pt x="8288" y="4929"/>
                  </a:lnTo>
                  <a:lnTo>
                    <a:pt x="8288" y="11380"/>
                  </a:lnTo>
                  <a:lnTo>
                    <a:pt x="8288" y="11465"/>
                  </a:lnTo>
                  <a:lnTo>
                    <a:pt x="8300" y="11537"/>
                  </a:lnTo>
                  <a:lnTo>
                    <a:pt x="8324" y="11622"/>
                  </a:lnTo>
                  <a:lnTo>
                    <a:pt x="8348" y="11694"/>
                  </a:lnTo>
                  <a:lnTo>
                    <a:pt x="8372" y="11754"/>
                  </a:lnTo>
                  <a:lnTo>
                    <a:pt x="8421" y="11827"/>
                  </a:lnTo>
                  <a:lnTo>
                    <a:pt x="8457" y="11887"/>
                  </a:lnTo>
                  <a:lnTo>
                    <a:pt x="8517" y="11936"/>
                  </a:lnTo>
                  <a:lnTo>
                    <a:pt x="8566" y="11996"/>
                  </a:lnTo>
                  <a:lnTo>
                    <a:pt x="8626" y="12032"/>
                  </a:lnTo>
                  <a:lnTo>
                    <a:pt x="8698" y="12081"/>
                  </a:lnTo>
                  <a:lnTo>
                    <a:pt x="8759" y="12105"/>
                  </a:lnTo>
                  <a:lnTo>
                    <a:pt x="8831" y="12141"/>
                  </a:lnTo>
                  <a:lnTo>
                    <a:pt x="8916" y="12153"/>
                  </a:lnTo>
                  <a:lnTo>
                    <a:pt x="8988" y="12165"/>
                  </a:lnTo>
                  <a:lnTo>
                    <a:pt x="9073" y="12177"/>
                  </a:lnTo>
                  <a:lnTo>
                    <a:pt x="9157" y="12165"/>
                  </a:lnTo>
                  <a:lnTo>
                    <a:pt x="9230" y="12153"/>
                  </a:lnTo>
                  <a:lnTo>
                    <a:pt x="9302" y="12141"/>
                  </a:lnTo>
                  <a:lnTo>
                    <a:pt x="9375" y="12105"/>
                  </a:lnTo>
                  <a:lnTo>
                    <a:pt x="9447" y="12081"/>
                  </a:lnTo>
                  <a:lnTo>
                    <a:pt x="9508" y="12032"/>
                  </a:lnTo>
                  <a:lnTo>
                    <a:pt x="9568" y="11996"/>
                  </a:lnTo>
                  <a:lnTo>
                    <a:pt x="9629" y="11936"/>
                  </a:lnTo>
                  <a:lnTo>
                    <a:pt x="9677" y="11887"/>
                  </a:lnTo>
                  <a:lnTo>
                    <a:pt x="9725" y="11827"/>
                  </a:lnTo>
                  <a:lnTo>
                    <a:pt x="9761" y="11754"/>
                  </a:lnTo>
                  <a:lnTo>
                    <a:pt x="9798" y="11694"/>
                  </a:lnTo>
                  <a:lnTo>
                    <a:pt x="9822" y="11622"/>
                  </a:lnTo>
                  <a:lnTo>
                    <a:pt x="9846" y="11537"/>
                  </a:lnTo>
                  <a:lnTo>
                    <a:pt x="9858" y="11465"/>
                  </a:lnTo>
                  <a:lnTo>
                    <a:pt x="9858" y="11380"/>
                  </a:lnTo>
                  <a:lnTo>
                    <a:pt x="9858" y="4929"/>
                  </a:lnTo>
                  <a:lnTo>
                    <a:pt x="9858" y="4676"/>
                  </a:lnTo>
                  <a:lnTo>
                    <a:pt x="9834" y="4422"/>
                  </a:lnTo>
                  <a:lnTo>
                    <a:pt x="9810" y="4180"/>
                  </a:lnTo>
                  <a:lnTo>
                    <a:pt x="9761" y="3939"/>
                  </a:lnTo>
                  <a:lnTo>
                    <a:pt x="9701" y="3697"/>
                  </a:lnTo>
                  <a:lnTo>
                    <a:pt x="9641" y="3456"/>
                  </a:lnTo>
                  <a:lnTo>
                    <a:pt x="9556" y="3226"/>
                  </a:lnTo>
                  <a:lnTo>
                    <a:pt x="9472" y="3009"/>
                  </a:lnTo>
                  <a:lnTo>
                    <a:pt x="9375" y="2791"/>
                  </a:lnTo>
                  <a:lnTo>
                    <a:pt x="9266" y="2574"/>
                  </a:lnTo>
                  <a:lnTo>
                    <a:pt x="9145" y="2368"/>
                  </a:lnTo>
                  <a:lnTo>
                    <a:pt x="9012" y="2175"/>
                  </a:lnTo>
                  <a:lnTo>
                    <a:pt x="8880" y="1982"/>
                  </a:lnTo>
                  <a:lnTo>
                    <a:pt x="8735" y="1789"/>
                  </a:lnTo>
                  <a:lnTo>
                    <a:pt x="8578" y="1607"/>
                  </a:lnTo>
                  <a:lnTo>
                    <a:pt x="8421" y="1438"/>
                  </a:lnTo>
                  <a:lnTo>
                    <a:pt x="8239" y="1281"/>
                  </a:lnTo>
                  <a:lnTo>
                    <a:pt x="8070" y="1124"/>
                  </a:lnTo>
                  <a:lnTo>
                    <a:pt x="7877" y="979"/>
                  </a:lnTo>
                  <a:lnTo>
                    <a:pt x="7684" y="834"/>
                  </a:lnTo>
                  <a:lnTo>
                    <a:pt x="7490" y="713"/>
                  </a:lnTo>
                  <a:lnTo>
                    <a:pt x="7285" y="593"/>
                  </a:lnTo>
                  <a:lnTo>
                    <a:pt x="7068" y="484"/>
                  </a:lnTo>
                  <a:lnTo>
                    <a:pt x="6850" y="387"/>
                  </a:lnTo>
                  <a:lnTo>
                    <a:pt x="6621" y="291"/>
                  </a:lnTo>
                  <a:lnTo>
                    <a:pt x="6391" y="218"/>
                  </a:lnTo>
                  <a:lnTo>
                    <a:pt x="6162" y="158"/>
                  </a:lnTo>
                  <a:lnTo>
                    <a:pt x="5920" y="97"/>
                  </a:lnTo>
                  <a:lnTo>
                    <a:pt x="5678" y="49"/>
                  </a:lnTo>
                  <a:lnTo>
                    <a:pt x="5437" y="25"/>
                  </a:lnTo>
                  <a:lnTo>
                    <a:pt x="5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4596724" y="3758396"/>
              <a:ext cx="845980" cy="753893"/>
            </a:xfrm>
            <a:custGeom>
              <a:avLst/>
              <a:gdLst/>
              <a:ahLst/>
              <a:cxnLst/>
              <a:rect l="l" t="t" r="r" b="b"/>
              <a:pathLst>
                <a:path w="12527" h="11163" extrusionOk="0">
                  <a:moveTo>
                    <a:pt x="3479" y="1"/>
                  </a:moveTo>
                  <a:lnTo>
                    <a:pt x="3298" y="13"/>
                  </a:lnTo>
                  <a:lnTo>
                    <a:pt x="3105" y="37"/>
                  </a:lnTo>
                  <a:lnTo>
                    <a:pt x="2936" y="73"/>
                  </a:lnTo>
                  <a:lnTo>
                    <a:pt x="2754" y="109"/>
                  </a:lnTo>
                  <a:lnTo>
                    <a:pt x="2573" y="170"/>
                  </a:lnTo>
                  <a:lnTo>
                    <a:pt x="2404" y="218"/>
                  </a:lnTo>
                  <a:lnTo>
                    <a:pt x="2235" y="291"/>
                  </a:lnTo>
                  <a:lnTo>
                    <a:pt x="2078" y="363"/>
                  </a:lnTo>
                  <a:lnTo>
                    <a:pt x="1921" y="448"/>
                  </a:lnTo>
                  <a:lnTo>
                    <a:pt x="1764" y="532"/>
                  </a:lnTo>
                  <a:lnTo>
                    <a:pt x="1619" y="629"/>
                  </a:lnTo>
                  <a:lnTo>
                    <a:pt x="1474" y="725"/>
                  </a:lnTo>
                  <a:lnTo>
                    <a:pt x="1329" y="834"/>
                  </a:lnTo>
                  <a:lnTo>
                    <a:pt x="1196" y="955"/>
                  </a:lnTo>
                  <a:lnTo>
                    <a:pt x="1075" y="1076"/>
                  </a:lnTo>
                  <a:lnTo>
                    <a:pt x="954" y="1197"/>
                  </a:lnTo>
                  <a:lnTo>
                    <a:pt x="834" y="1329"/>
                  </a:lnTo>
                  <a:lnTo>
                    <a:pt x="725" y="1474"/>
                  </a:lnTo>
                  <a:lnTo>
                    <a:pt x="628" y="1619"/>
                  </a:lnTo>
                  <a:lnTo>
                    <a:pt x="532" y="1764"/>
                  </a:lnTo>
                  <a:lnTo>
                    <a:pt x="447" y="1921"/>
                  </a:lnTo>
                  <a:lnTo>
                    <a:pt x="362" y="2078"/>
                  </a:lnTo>
                  <a:lnTo>
                    <a:pt x="290" y="2235"/>
                  </a:lnTo>
                  <a:lnTo>
                    <a:pt x="218" y="2405"/>
                  </a:lnTo>
                  <a:lnTo>
                    <a:pt x="169" y="2574"/>
                  </a:lnTo>
                  <a:lnTo>
                    <a:pt x="121" y="2755"/>
                  </a:lnTo>
                  <a:lnTo>
                    <a:pt x="73" y="2924"/>
                  </a:lnTo>
                  <a:lnTo>
                    <a:pt x="36" y="3105"/>
                  </a:lnTo>
                  <a:lnTo>
                    <a:pt x="24" y="3298"/>
                  </a:lnTo>
                  <a:lnTo>
                    <a:pt x="0" y="3480"/>
                  </a:lnTo>
                  <a:lnTo>
                    <a:pt x="0" y="3673"/>
                  </a:lnTo>
                  <a:lnTo>
                    <a:pt x="0" y="7502"/>
                  </a:lnTo>
                  <a:lnTo>
                    <a:pt x="0" y="7683"/>
                  </a:lnTo>
                  <a:lnTo>
                    <a:pt x="24" y="7877"/>
                  </a:lnTo>
                  <a:lnTo>
                    <a:pt x="36" y="8058"/>
                  </a:lnTo>
                  <a:lnTo>
                    <a:pt x="73" y="8239"/>
                  </a:lnTo>
                  <a:lnTo>
                    <a:pt x="121" y="8420"/>
                  </a:lnTo>
                  <a:lnTo>
                    <a:pt x="169" y="8589"/>
                  </a:lnTo>
                  <a:lnTo>
                    <a:pt x="218" y="8759"/>
                  </a:lnTo>
                  <a:lnTo>
                    <a:pt x="290" y="8928"/>
                  </a:lnTo>
                  <a:lnTo>
                    <a:pt x="362" y="9085"/>
                  </a:lnTo>
                  <a:lnTo>
                    <a:pt x="447" y="9242"/>
                  </a:lnTo>
                  <a:lnTo>
                    <a:pt x="532" y="9399"/>
                  </a:lnTo>
                  <a:lnTo>
                    <a:pt x="628" y="9544"/>
                  </a:lnTo>
                  <a:lnTo>
                    <a:pt x="725" y="9689"/>
                  </a:lnTo>
                  <a:lnTo>
                    <a:pt x="834" y="9834"/>
                  </a:lnTo>
                  <a:lnTo>
                    <a:pt x="954" y="9967"/>
                  </a:lnTo>
                  <a:lnTo>
                    <a:pt x="1075" y="10087"/>
                  </a:lnTo>
                  <a:lnTo>
                    <a:pt x="1196" y="10208"/>
                  </a:lnTo>
                  <a:lnTo>
                    <a:pt x="1329" y="10329"/>
                  </a:lnTo>
                  <a:lnTo>
                    <a:pt x="1474" y="10438"/>
                  </a:lnTo>
                  <a:lnTo>
                    <a:pt x="1619" y="10546"/>
                  </a:lnTo>
                  <a:lnTo>
                    <a:pt x="1764" y="10631"/>
                  </a:lnTo>
                  <a:lnTo>
                    <a:pt x="1921" y="10728"/>
                  </a:lnTo>
                  <a:lnTo>
                    <a:pt x="2078" y="10800"/>
                  </a:lnTo>
                  <a:lnTo>
                    <a:pt x="2235" y="10885"/>
                  </a:lnTo>
                  <a:lnTo>
                    <a:pt x="2404" y="10945"/>
                  </a:lnTo>
                  <a:lnTo>
                    <a:pt x="2573" y="11005"/>
                  </a:lnTo>
                  <a:lnTo>
                    <a:pt x="2754" y="11054"/>
                  </a:lnTo>
                  <a:lnTo>
                    <a:pt x="2936" y="11090"/>
                  </a:lnTo>
                  <a:lnTo>
                    <a:pt x="3105" y="11126"/>
                  </a:lnTo>
                  <a:lnTo>
                    <a:pt x="3298" y="11150"/>
                  </a:lnTo>
                  <a:lnTo>
                    <a:pt x="3479" y="11162"/>
                  </a:lnTo>
                  <a:lnTo>
                    <a:pt x="9036" y="11162"/>
                  </a:lnTo>
                  <a:lnTo>
                    <a:pt x="9229" y="11150"/>
                  </a:lnTo>
                  <a:lnTo>
                    <a:pt x="9410" y="11126"/>
                  </a:lnTo>
                  <a:lnTo>
                    <a:pt x="9592" y="11090"/>
                  </a:lnTo>
                  <a:lnTo>
                    <a:pt x="9773" y="11054"/>
                  </a:lnTo>
                  <a:lnTo>
                    <a:pt x="9942" y="11005"/>
                  </a:lnTo>
                  <a:lnTo>
                    <a:pt x="10111" y="10945"/>
                  </a:lnTo>
                  <a:lnTo>
                    <a:pt x="10280" y="10885"/>
                  </a:lnTo>
                  <a:lnTo>
                    <a:pt x="10437" y="10800"/>
                  </a:lnTo>
                  <a:lnTo>
                    <a:pt x="10606" y="10728"/>
                  </a:lnTo>
                  <a:lnTo>
                    <a:pt x="10751" y="10631"/>
                  </a:lnTo>
                  <a:lnTo>
                    <a:pt x="10908" y="10546"/>
                  </a:lnTo>
                  <a:lnTo>
                    <a:pt x="11053" y="10438"/>
                  </a:lnTo>
                  <a:lnTo>
                    <a:pt x="11186" y="10329"/>
                  </a:lnTo>
                  <a:lnTo>
                    <a:pt x="11319" y="10208"/>
                  </a:lnTo>
                  <a:lnTo>
                    <a:pt x="11452" y="10087"/>
                  </a:lnTo>
                  <a:lnTo>
                    <a:pt x="11573" y="9967"/>
                  </a:lnTo>
                  <a:lnTo>
                    <a:pt x="11681" y="9834"/>
                  </a:lnTo>
                  <a:lnTo>
                    <a:pt x="11790" y="9689"/>
                  </a:lnTo>
                  <a:lnTo>
                    <a:pt x="11899" y="9544"/>
                  </a:lnTo>
                  <a:lnTo>
                    <a:pt x="11995" y="9399"/>
                  </a:lnTo>
                  <a:lnTo>
                    <a:pt x="12080" y="9242"/>
                  </a:lnTo>
                  <a:lnTo>
                    <a:pt x="12165" y="9085"/>
                  </a:lnTo>
                  <a:lnTo>
                    <a:pt x="12237" y="8928"/>
                  </a:lnTo>
                  <a:lnTo>
                    <a:pt x="12297" y="8759"/>
                  </a:lnTo>
                  <a:lnTo>
                    <a:pt x="12358" y="8589"/>
                  </a:lnTo>
                  <a:lnTo>
                    <a:pt x="12406" y="8420"/>
                  </a:lnTo>
                  <a:lnTo>
                    <a:pt x="12442" y="8239"/>
                  </a:lnTo>
                  <a:lnTo>
                    <a:pt x="12479" y="8058"/>
                  </a:lnTo>
                  <a:lnTo>
                    <a:pt x="12503" y="7877"/>
                  </a:lnTo>
                  <a:lnTo>
                    <a:pt x="12515" y="7683"/>
                  </a:lnTo>
                  <a:lnTo>
                    <a:pt x="12527" y="7502"/>
                  </a:lnTo>
                  <a:lnTo>
                    <a:pt x="12527" y="3673"/>
                  </a:lnTo>
                  <a:lnTo>
                    <a:pt x="12515" y="3480"/>
                  </a:lnTo>
                  <a:lnTo>
                    <a:pt x="12503" y="3298"/>
                  </a:lnTo>
                  <a:lnTo>
                    <a:pt x="12479" y="3105"/>
                  </a:lnTo>
                  <a:lnTo>
                    <a:pt x="12442" y="2924"/>
                  </a:lnTo>
                  <a:lnTo>
                    <a:pt x="12406" y="2755"/>
                  </a:lnTo>
                  <a:lnTo>
                    <a:pt x="12358" y="2574"/>
                  </a:lnTo>
                  <a:lnTo>
                    <a:pt x="12297" y="2405"/>
                  </a:lnTo>
                  <a:lnTo>
                    <a:pt x="12237" y="2235"/>
                  </a:lnTo>
                  <a:lnTo>
                    <a:pt x="12165" y="2078"/>
                  </a:lnTo>
                  <a:lnTo>
                    <a:pt x="12080" y="1921"/>
                  </a:lnTo>
                  <a:lnTo>
                    <a:pt x="11995" y="1764"/>
                  </a:lnTo>
                  <a:lnTo>
                    <a:pt x="11899" y="1619"/>
                  </a:lnTo>
                  <a:lnTo>
                    <a:pt x="11790" y="1474"/>
                  </a:lnTo>
                  <a:lnTo>
                    <a:pt x="11681" y="1329"/>
                  </a:lnTo>
                  <a:lnTo>
                    <a:pt x="11573" y="1197"/>
                  </a:lnTo>
                  <a:lnTo>
                    <a:pt x="11452" y="1076"/>
                  </a:lnTo>
                  <a:lnTo>
                    <a:pt x="11319" y="955"/>
                  </a:lnTo>
                  <a:lnTo>
                    <a:pt x="11186" y="834"/>
                  </a:lnTo>
                  <a:lnTo>
                    <a:pt x="11053" y="725"/>
                  </a:lnTo>
                  <a:lnTo>
                    <a:pt x="10908" y="629"/>
                  </a:lnTo>
                  <a:lnTo>
                    <a:pt x="10751" y="532"/>
                  </a:lnTo>
                  <a:lnTo>
                    <a:pt x="10606" y="448"/>
                  </a:lnTo>
                  <a:lnTo>
                    <a:pt x="10437" y="363"/>
                  </a:lnTo>
                  <a:lnTo>
                    <a:pt x="10280" y="291"/>
                  </a:lnTo>
                  <a:lnTo>
                    <a:pt x="10111" y="218"/>
                  </a:lnTo>
                  <a:lnTo>
                    <a:pt x="9942" y="170"/>
                  </a:lnTo>
                  <a:lnTo>
                    <a:pt x="9773" y="109"/>
                  </a:lnTo>
                  <a:lnTo>
                    <a:pt x="9592" y="73"/>
                  </a:lnTo>
                  <a:lnTo>
                    <a:pt x="9410" y="37"/>
                  </a:lnTo>
                  <a:lnTo>
                    <a:pt x="9229" y="13"/>
                  </a:lnTo>
                  <a:lnTo>
                    <a:pt x="9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934451" y="4006374"/>
              <a:ext cx="170520" cy="170593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56" y="1"/>
                  </a:moveTo>
                  <a:lnTo>
                    <a:pt x="1136" y="13"/>
                  </a:lnTo>
                  <a:lnTo>
                    <a:pt x="1003" y="25"/>
                  </a:lnTo>
                  <a:lnTo>
                    <a:pt x="882" y="61"/>
                  </a:lnTo>
                  <a:lnTo>
                    <a:pt x="773" y="110"/>
                  </a:lnTo>
                  <a:lnTo>
                    <a:pt x="652" y="158"/>
                  </a:lnTo>
                  <a:lnTo>
                    <a:pt x="556" y="218"/>
                  </a:lnTo>
                  <a:lnTo>
                    <a:pt x="459" y="291"/>
                  </a:lnTo>
                  <a:lnTo>
                    <a:pt x="363" y="375"/>
                  </a:lnTo>
                  <a:lnTo>
                    <a:pt x="290" y="460"/>
                  </a:lnTo>
                  <a:lnTo>
                    <a:pt x="218" y="557"/>
                  </a:lnTo>
                  <a:lnTo>
                    <a:pt x="145" y="665"/>
                  </a:lnTo>
                  <a:lnTo>
                    <a:pt x="97" y="774"/>
                  </a:lnTo>
                  <a:lnTo>
                    <a:pt x="48" y="895"/>
                  </a:lnTo>
                  <a:lnTo>
                    <a:pt x="24" y="1016"/>
                  </a:lnTo>
                  <a:lnTo>
                    <a:pt x="0" y="1136"/>
                  </a:lnTo>
                  <a:lnTo>
                    <a:pt x="0" y="1269"/>
                  </a:lnTo>
                  <a:lnTo>
                    <a:pt x="0" y="1402"/>
                  </a:lnTo>
                  <a:lnTo>
                    <a:pt x="24" y="1523"/>
                  </a:lnTo>
                  <a:lnTo>
                    <a:pt x="48" y="1644"/>
                  </a:lnTo>
                  <a:lnTo>
                    <a:pt x="97" y="1765"/>
                  </a:lnTo>
                  <a:lnTo>
                    <a:pt x="145" y="1873"/>
                  </a:lnTo>
                  <a:lnTo>
                    <a:pt x="218" y="1970"/>
                  </a:lnTo>
                  <a:lnTo>
                    <a:pt x="290" y="2067"/>
                  </a:lnTo>
                  <a:lnTo>
                    <a:pt x="363" y="2163"/>
                  </a:lnTo>
                  <a:lnTo>
                    <a:pt x="459" y="2236"/>
                  </a:lnTo>
                  <a:lnTo>
                    <a:pt x="556" y="2308"/>
                  </a:lnTo>
                  <a:lnTo>
                    <a:pt x="652" y="2381"/>
                  </a:lnTo>
                  <a:lnTo>
                    <a:pt x="773" y="2429"/>
                  </a:lnTo>
                  <a:lnTo>
                    <a:pt x="882" y="2477"/>
                  </a:lnTo>
                  <a:lnTo>
                    <a:pt x="1003" y="2501"/>
                  </a:lnTo>
                  <a:lnTo>
                    <a:pt x="1136" y="2526"/>
                  </a:lnTo>
                  <a:lnTo>
                    <a:pt x="1389" y="2526"/>
                  </a:lnTo>
                  <a:lnTo>
                    <a:pt x="1510" y="2501"/>
                  </a:lnTo>
                  <a:lnTo>
                    <a:pt x="1631" y="2477"/>
                  </a:lnTo>
                  <a:lnTo>
                    <a:pt x="1752" y="2429"/>
                  </a:lnTo>
                  <a:lnTo>
                    <a:pt x="1860" y="2381"/>
                  </a:lnTo>
                  <a:lnTo>
                    <a:pt x="1969" y="2308"/>
                  </a:lnTo>
                  <a:lnTo>
                    <a:pt x="2066" y="2236"/>
                  </a:lnTo>
                  <a:lnTo>
                    <a:pt x="2150" y="2163"/>
                  </a:lnTo>
                  <a:lnTo>
                    <a:pt x="2235" y="2067"/>
                  </a:lnTo>
                  <a:lnTo>
                    <a:pt x="2307" y="1970"/>
                  </a:lnTo>
                  <a:lnTo>
                    <a:pt x="2368" y="1873"/>
                  </a:lnTo>
                  <a:lnTo>
                    <a:pt x="2428" y="1765"/>
                  </a:lnTo>
                  <a:lnTo>
                    <a:pt x="2464" y="1644"/>
                  </a:lnTo>
                  <a:lnTo>
                    <a:pt x="2501" y="1523"/>
                  </a:lnTo>
                  <a:lnTo>
                    <a:pt x="2513" y="1402"/>
                  </a:lnTo>
                  <a:lnTo>
                    <a:pt x="2525" y="1269"/>
                  </a:lnTo>
                  <a:lnTo>
                    <a:pt x="2513" y="1136"/>
                  </a:lnTo>
                  <a:lnTo>
                    <a:pt x="2501" y="1016"/>
                  </a:lnTo>
                  <a:lnTo>
                    <a:pt x="2464" y="895"/>
                  </a:lnTo>
                  <a:lnTo>
                    <a:pt x="2428" y="774"/>
                  </a:lnTo>
                  <a:lnTo>
                    <a:pt x="2368" y="665"/>
                  </a:lnTo>
                  <a:lnTo>
                    <a:pt x="2307" y="557"/>
                  </a:lnTo>
                  <a:lnTo>
                    <a:pt x="2235" y="460"/>
                  </a:lnTo>
                  <a:lnTo>
                    <a:pt x="2150" y="375"/>
                  </a:lnTo>
                  <a:lnTo>
                    <a:pt x="2066" y="291"/>
                  </a:lnTo>
                  <a:lnTo>
                    <a:pt x="1969" y="218"/>
                  </a:lnTo>
                  <a:lnTo>
                    <a:pt x="1860" y="158"/>
                  </a:lnTo>
                  <a:lnTo>
                    <a:pt x="1752" y="110"/>
                  </a:lnTo>
                  <a:lnTo>
                    <a:pt x="1631" y="61"/>
                  </a:lnTo>
                  <a:lnTo>
                    <a:pt x="1510" y="25"/>
                  </a:lnTo>
                  <a:lnTo>
                    <a:pt x="1389" y="13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992326" y="4130431"/>
              <a:ext cx="53958" cy="152562"/>
            </a:xfrm>
            <a:custGeom>
              <a:avLst/>
              <a:gdLst/>
              <a:ahLst/>
              <a:cxnLst/>
              <a:rect l="l" t="t" r="r" b="b"/>
              <a:pathLst>
                <a:path w="799" h="2259" extrusionOk="0">
                  <a:moveTo>
                    <a:pt x="399" y="0"/>
                  </a:moveTo>
                  <a:lnTo>
                    <a:pt x="327" y="12"/>
                  </a:lnTo>
                  <a:lnTo>
                    <a:pt x="242" y="36"/>
                  </a:lnTo>
                  <a:lnTo>
                    <a:pt x="182" y="73"/>
                  </a:lnTo>
                  <a:lnTo>
                    <a:pt x="122" y="121"/>
                  </a:lnTo>
                  <a:lnTo>
                    <a:pt x="73" y="181"/>
                  </a:lnTo>
                  <a:lnTo>
                    <a:pt x="37" y="254"/>
                  </a:lnTo>
                  <a:lnTo>
                    <a:pt x="13" y="326"/>
                  </a:lnTo>
                  <a:lnTo>
                    <a:pt x="1" y="399"/>
                  </a:lnTo>
                  <a:lnTo>
                    <a:pt x="1" y="1860"/>
                  </a:lnTo>
                  <a:lnTo>
                    <a:pt x="13" y="1945"/>
                  </a:lnTo>
                  <a:lnTo>
                    <a:pt x="37" y="2017"/>
                  </a:lnTo>
                  <a:lnTo>
                    <a:pt x="73" y="2090"/>
                  </a:lnTo>
                  <a:lnTo>
                    <a:pt x="122" y="2150"/>
                  </a:lnTo>
                  <a:lnTo>
                    <a:pt x="182" y="2199"/>
                  </a:lnTo>
                  <a:lnTo>
                    <a:pt x="242" y="2235"/>
                  </a:lnTo>
                  <a:lnTo>
                    <a:pt x="327" y="2259"/>
                  </a:lnTo>
                  <a:lnTo>
                    <a:pt x="484" y="2259"/>
                  </a:lnTo>
                  <a:lnTo>
                    <a:pt x="557" y="2235"/>
                  </a:lnTo>
                  <a:lnTo>
                    <a:pt x="629" y="2199"/>
                  </a:lnTo>
                  <a:lnTo>
                    <a:pt x="689" y="2150"/>
                  </a:lnTo>
                  <a:lnTo>
                    <a:pt x="738" y="2090"/>
                  </a:lnTo>
                  <a:lnTo>
                    <a:pt x="774" y="2017"/>
                  </a:lnTo>
                  <a:lnTo>
                    <a:pt x="798" y="1945"/>
                  </a:lnTo>
                  <a:lnTo>
                    <a:pt x="798" y="1860"/>
                  </a:lnTo>
                  <a:lnTo>
                    <a:pt x="798" y="399"/>
                  </a:lnTo>
                  <a:lnTo>
                    <a:pt x="798" y="326"/>
                  </a:lnTo>
                  <a:lnTo>
                    <a:pt x="774" y="254"/>
                  </a:lnTo>
                  <a:lnTo>
                    <a:pt x="738" y="181"/>
                  </a:lnTo>
                  <a:lnTo>
                    <a:pt x="689" y="121"/>
                  </a:lnTo>
                  <a:lnTo>
                    <a:pt x="629" y="73"/>
                  </a:lnTo>
                  <a:lnTo>
                    <a:pt x="557" y="36"/>
                  </a:lnTo>
                  <a:lnTo>
                    <a:pt x="484" y="1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641566" y="1456934"/>
              <a:ext cx="169777" cy="271693"/>
            </a:xfrm>
            <a:custGeom>
              <a:avLst/>
              <a:gdLst/>
              <a:ahLst/>
              <a:cxnLst/>
              <a:rect l="l" t="t" r="r" b="b"/>
              <a:pathLst>
                <a:path w="2514" h="4023" fill="none" extrusionOk="0">
                  <a:moveTo>
                    <a:pt x="1088" y="0"/>
                  </a:moveTo>
                  <a:lnTo>
                    <a:pt x="0" y="858"/>
                  </a:lnTo>
                  <a:lnTo>
                    <a:pt x="2513" y="4023"/>
                  </a:lnTo>
                  <a:lnTo>
                    <a:pt x="1160" y="725"/>
                  </a:lnTo>
                  <a:lnTo>
                    <a:pt x="1160" y="725"/>
                  </a:lnTo>
                  <a:lnTo>
                    <a:pt x="1124" y="641"/>
                  </a:lnTo>
                  <a:lnTo>
                    <a:pt x="1100" y="544"/>
                  </a:lnTo>
                  <a:lnTo>
                    <a:pt x="1064" y="363"/>
                  </a:lnTo>
                  <a:lnTo>
                    <a:pt x="1064" y="182"/>
                  </a:lnTo>
                  <a:lnTo>
                    <a:pt x="10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extrusionOk="0">
                  <a:moveTo>
                    <a:pt x="605" y="1"/>
                  </a:moveTo>
                  <a:lnTo>
                    <a:pt x="484" y="25"/>
                  </a:lnTo>
                  <a:lnTo>
                    <a:pt x="363" y="73"/>
                  </a:lnTo>
                  <a:lnTo>
                    <a:pt x="254" y="146"/>
                  </a:lnTo>
                  <a:lnTo>
                    <a:pt x="158" y="230"/>
                  </a:lnTo>
                  <a:lnTo>
                    <a:pt x="85" y="339"/>
                  </a:lnTo>
                  <a:lnTo>
                    <a:pt x="37" y="460"/>
                  </a:lnTo>
                  <a:lnTo>
                    <a:pt x="13" y="580"/>
                  </a:lnTo>
                  <a:lnTo>
                    <a:pt x="1" y="713"/>
                  </a:lnTo>
                  <a:lnTo>
                    <a:pt x="25" y="834"/>
                  </a:lnTo>
                  <a:lnTo>
                    <a:pt x="73" y="955"/>
                  </a:lnTo>
                  <a:lnTo>
                    <a:pt x="146" y="1064"/>
                  </a:lnTo>
                  <a:lnTo>
                    <a:pt x="242" y="1160"/>
                  </a:lnTo>
                  <a:lnTo>
                    <a:pt x="351" y="1233"/>
                  </a:lnTo>
                  <a:lnTo>
                    <a:pt x="460" y="1281"/>
                  </a:lnTo>
                  <a:lnTo>
                    <a:pt x="580" y="1305"/>
                  </a:lnTo>
                  <a:lnTo>
                    <a:pt x="713" y="1317"/>
                  </a:lnTo>
                  <a:lnTo>
                    <a:pt x="834" y="1293"/>
                  </a:lnTo>
                  <a:lnTo>
                    <a:pt x="955" y="1245"/>
                  </a:lnTo>
                  <a:lnTo>
                    <a:pt x="1064" y="1172"/>
                  </a:lnTo>
                  <a:lnTo>
                    <a:pt x="1160" y="1076"/>
                  </a:lnTo>
                  <a:lnTo>
                    <a:pt x="1233" y="979"/>
                  </a:lnTo>
                  <a:lnTo>
                    <a:pt x="1293" y="858"/>
                  </a:lnTo>
                  <a:lnTo>
                    <a:pt x="1317" y="737"/>
                  </a:lnTo>
                  <a:lnTo>
                    <a:pt x="1317" y="605"/>
                  </a:lnTo>
                  <a:lnTo>
                    <a:pt x="1293" y="484"/>
                  </a:lnTo>
                  <a:lnTo>
                    <a:pt x="1245" y="363"/>
                  </a:lnTo>
                  <a:lnTo>
                    <a:pt x="1172" y="254"/>
                  </a:lnTo>
                  <a:lnTo>
                    <a:pt x="1088" y="158"/>
                  </a:lnTo>
                  <a:lnTo>
                    <a:pt x="979" y="85"/>
                  </a:lnTo>
                  <a:lnTo>
                    <a:pt x="858" y="37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4898525" y="1521359"/>
              <a:ext cx="89008" cy="89011"/>
            </a:xfrm>
            <a:custGeom>
              <a:avLst/>
              <a:gdLst/>
              <a:ahLst/>
              <a:cxnLst/>
              <a:rect l="l" t="t" r="r" b="b"/>
              <a:pathLst>
                <a:path w="1318" h="1318" fill="none" extrusionOk="0">
                  <a:moveTo>
                    <a:pt x="1172" y="254"/>
                  </a:moveTo>
                  <a:lnTo>
                    <a:pt x="1172" y="254"/>
                  </a:lnTo>
                  <a:lnTo>
                    <a:pt x="1245" y="363"/>
                  </a:lnTo>
                  <a:lnTo>
                    <a:pt x="1293" y="484"/>
                  </a:lnTo>
                  <a:lnTo>
                    <a:pt x="1317" y="605"/>
                  </a:lnTo>
                  <a:lnTo>
                    <a:pt x="1317" y="737"/>
                  </a:lnTo>
                  <a:lnTo>
                    <a:pt x="1293" y="858"/>
                  </a:lnTo>
                  <a:lnTo>
                    <a:pt x="1233" y="979"/>
                  </a:lnTo>
                  <a:lnTo>
                    <a:pt x="1160" y="1076"/>
                  </a:lnTo>
                  <a:lnTo>
                    <a:pt x="1064" y="1172"/>
                  </a:lnTo>
                  <a:lnTo>
                    <a:pt x="1064" y="1172"/>
                  </a:lnTo>
                  <a:lnTo>
                    <a:pt x="955" y="1245"/>
                  </a:lnTo>
                  <a:lnTo>
                    <a:pt x="834" y="1293"/>
                  </a:lnTo>
                  <a:lnTo>
                    <a:pt x="713" y="1317"/>
                  </a:lnTo>
                  <a:lnTo>
                    <a:pt x="580" y="1305"/>
                  </a:lnTo>
                  <a:lnTo>
                    <a:pt x="460" y="1281"/>
                  </a:lnTo>
                  <a:lnTo>
                    <a:pt x="351" y="1233"/>
                  </a:lnTo>
                  <a:lnTo>
                    <a:pt x="242" y="1160"/>
                  </a:lnTo>
                  <a:lnTo>
                    <a:pt x="146" y="1064"/>
                  </a:lnTo>
                  <a:lnTo>
                    <a:pt x="146" y="1064"/>
                  </a:lnTo>
                  <a:lnTo>
                    <a:pt x="73" y="955"/>
                  </a:lnTo>
                  <a:lnTo>
                    <a:pt x="25" y="834"/>
                  </a:lnTo>
                  <a:lnTo>
                    <a:pt x="1" y="713"/>
                  </a:lnTo>
                  <a:lnTo>
                    <a:pt x="13" y="580"/>
                  </a:lnTo>
                  <a:lnTo>
                    <a:pt x="37" y="460"/>
                  </a:lnTo>
                  <a:lnTo>
                    <a:pt x="85" y="339"/>
                  </a:lnTo>
                  <a:lnTo>
                    <a:pt x="158" y="230"/>
                  </a:lnTo>
                  <a:lnTo>
                    <a:pt x="254" y="146"/>
                  </a:lnTo>
                  <a:lnTo>
                    <a:pt x="254" y="146"/>
                  </a:lnTo>
                  <a:lnTo>
                    <a:pt x="363" y="73"/>
                  </a:lnTo>
                  <a:lnTo>
                    <a:pt x="484" y="25"/>
                  </a:lnTo>
                  <a:lnTo>
                    <a:pt x="605" y="1"/>
                  </a:lnTo>
                  <a:lnTo>
                    <a:pt x="738" y="1"/>
                  </a:lnTo>
                  <a:lnTo>
                    <a:pt x="858" y="37"/>
                  </a:lnTo>
                  <a:lnTo>
                    <a:pt x="979" y="85"/>
                  </a:lnTo>
                  <a:lnTo>
                    <a:pt x="1088" y="158"/>
                  </a:lnTo>
                  <a:lnTo>
                    <a:pt x="1172" y="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4874889" y="1344357"/>
              <a:ext cx="431600" cy="426754"/>
            </a:xfrm>
            <a:custGeom>
              <a:avLst/>
              <a:gdLst/>
              <a:ahLst/>
              <a:cxnLst/>
              <a:rect l="l" t="t" r="r" b="b"/>
              <a:pathLst>
                <a:path w="6391" h="6319" fill="none" extrusionOk="0">
                  <a:moveTo>
                    <a:pt x="943" y="5835"/>
                  </a:moveTo>
                  <a:lnTo>
                    <a:pt x="0" y="3552"/>
                  </a:lnTo>
                  <a:lnTo>
                    <a:pt x="0" y="3552"/>
                  </a:lnTo>
                  <a:lnTo>
                    <a:pt x="109" y="3491"/>
                  </a:lnTo>
                  <a:lnTo>
                    <a:pt x="218" y="3419"/>
                  </a:lnTo>
                  <a:lnTo>
                    <a:pt x="314" y="3334"/>
                  </a:lnTo>
                  <a:lnTo>
                    <a:pt x="399" y="3238"/>
                  </a:lnTo>
                  <a:lnTo>
                    <a:pt x="471" y="3117"/>
                  </a:lnTo>
                  <a:lnTo>
                    <a:pt x="532" y="2996"/>
                  </a:lnTo>
                  <a:lnTo>
                    <a:pt x="592" y="2875"/>
                  </a:lnTo>
                  <a:lnTo>
                    <a:pt x="629" y="2742"/>
                  </a:lnTo>
                  <a:lnTo>
                    <a:pt x="665" y="2597"/>
                  </a:lnTo>
                  <a:lnTo>
                    <a:pt x="689" y="2465"/>
                  </a:lnTo>
                  <a:lnTo>
                    <a:pt x="701" y="2320"/>
                  </a:lnTo>
                  <a:lnTo>
                    <a:pt x="701" y="2175"/>
                  </a:lnTo>
                  <a:lnTo>
                    <a:pt x="689" y="2042"/>
                  </a:lnTo>
                  <a:lnTo>
                    <a:pt x="677" y="1897"/>
                  </a:lnTo>
                  <a:lnTo>
                    <a:pt x="641" y="1776"/>
                  </a:lnTo>
                  <a:lnTo>
                    <a:pt x="604" y="1655"/>
                  </a:lnTo>
                  <a:lnTo>
                    <a:pt x="4591" y="0"/>
                  </a:lnTo>
                  <a:lnTo>
                    <a:pt x="4591" y="0"/>
                  </a:lnTo>
                  <a:lnTo>
                    <a:pt x="4494" y="145"/>
                  </a:lnTo>
                  <a:lnTo>
                    <a:pt x="4422" y="302"/>
                  </a:lnTo>
                  <a:lnTo>
                    <a:pt x="4349" y="459"/>
                  </a:lnTo>
                  <a:lnTo>
                    <a:pt x="4289" y="628"/>
                  </a:lnTo>
                  <a:lnTo>
                    <a:pt x="4228" y="798"/>
                  </a:lnTo>
                  <a:lnTo>
                    <a:pt x="4192" y="979"/>
                  </a:lnTo>
                  <a:lnTo>
                    <a:pt x="4156" y="1160"/>
                  </a:lnTo>
                  <a:lnTo>
                    <a:pt x="4144" y="1341"/>
                  </a:lnTo>
                  <a:lnTo>
                    <a:pt x="4132" y="1522"/>
                  </a:lnTo>
                  <a:lnTo>
                    <a:pt x="4132" y="1716"/>
                  </a:lnTo>
                  <a:lnTo>
                    <a:pt x="4144" y="1909"/>
                  </a:lnTo>
                  <a:lnTo>
                    <a:pt x="4168" y="2102"/>
                  </a:lnTo>
                  <a:lnTo>
                    <a:pt x="4204" y="2295"/>
                  </a:lnTo>
                  <a:lnTo>
                    <a:pt x="4252" y="2489"/>
                  </a:lnTo>
                  <a:lnTo>
                    <a:pt x="4313" y="2682"/>
                  </a:lnTo>
                  <a:lnTo>
                    <a:pt x="4385" y="2875"/>
                  </a:lnTo>
                  <a:lnTo>
                    <a:pt x="4385" y="2875"/>
                  </a:lnTo>
                  <a:lnTo>
                    <a:pt x="4470" y="3044"/>
                  </a:lnTo>
                  <a:lnTo>
                    <a:pt x="4554" y="3214"/>
                  </a:lnTo>
                  <a:lnTo>
                    <a:pt x="4651" y="3383"/>
                  </a:lnTo>
                  <a:lnTo>
                    <a:pt x="4760" y="3540"/>
                  </a:lnTo>
                  <a:lnTo>
                    <a:pt x="4869" y="3685"/>
                  </a:lnTo>
                  <a:lnTo>
                    <a:pt x="4977" y="3830"/>
                  </a:lnTo>
                  <a:lnTo>
                    <a:pt x="5098" y="3950"/>
                  </a:lnTo>
                  <a:lnTo>
                    <a:pt x="5231" y="4083"/>
                  </a:lnTo>
                  <a:lnTo>
                    <a:pt x="5364" y="4192"/>
                  </a:lnTo>
                  <a:lnTo>
                    <a:pt x="5497" y="4301"/>
                  </a:lnTo>
                  <a:lnTo>
                    <a:pt x="5642" y="4397"/>
                  </a:lnTo>
                  <a:lnTo>
                    <a:pt x="5787" y="4482"/>
                  </a:lnTo>
                  <a:lnTo>
                    <a:pt x="5932" y="4554"/>
                  </a:lnTo>
                  <a:lnTo>
                    <a:pt x="6089" y="4627"/>
                  </a:lnTo>
                  <a:lnTo>
                    <a:pt x="6246" y="4675"/>
                  </a:lnTo>
                  <a:lnTo>
                    <a:pt x="6391" y="4724"/>
                  </a:lnTo>
                  <a:lnTo>
                    <a:pt x="2525" y="6318"/>
                  </a:lnTo>
                  <a:lnTo>
                    <a:pt x="2525" y="6318"/>
                  </a:lnTo>
                  <a:lnTo>
                    <a:pt x="2453" y="6173"/>
                  </a:lnTo>
                  <a:lnTo>
                    <a:pt x="2356" y="6040"/>
                  </a:lnTo>
                  <a:lnTo>
                    <a:pt x="2259" y="5944"/>
                  </a:lnTo>
                  <a:lnTo>
                    <a:pt x="2138" y="5859"/>
                  </a:lnTo>
                  <a:lnTo>
                    <a:pt x="2006" y="5787"/>
                  </a:lnTo>
                  <a:lnTo>
                    <a:pt x="1861" y="5738"/>
                  </a:lnTo>
                  <a:lnTo>
                    <a:pt x="1716" y="5714"/>
                  </a:lnTo>
                  <a:lnTo>
                    <a:pt x="1559" y="5702"/>
                  </a:lnTo>
                  <a:lnTo>
                    <a:pt x="1559" y="5702"/>
                  </a:lnTo>
                  <a:lnTo>
                    <a:pt x="1402" y="5714"/>
                  </a:lnTo>
                  <a:lnTo>
                    <a:pt x="1245" y="5738"/>
                  </a:lnTo>
                  <a:lnTo>
                    <a:pt x="1100" y="5774"/>
                  </a:lnTo>
                  <a:lnTo>
                    <a:pt x="943" y="5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4449878" y="1309756"/>
              <a:ext cx="1139678" cy="819132"/>
            </a:xfrm>
            <a:custGeom>
              <a:avLst/>
              <a:gdLst/>
              <a:ahLst/>
              <a:cxnLst/>
              <a:rect l="l" t="t" r="r" b="b"/>
              <a:pathLst>
                <a:path w="16876" h="12129" fill="none" extrusionOk="0">
                  <a:moveTo>
                    <a:pt x="14303" y="0"/>
                  </a:moveTo>
                  <a:lnTo>
                    <a:pt x="0" y="5907"/>
                  </a:lnTo>
                  <a:lnTo>
                    <a:pt x="2573" y="12129"/>
                  </a:lnTo>
                  <a:lnTo>
                    <a:pt x="16876" y="6221"/>
                  </a:lnTo>
                  <a:lnTo>
                    <a:pt x="143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475" y="540975"/>
            <a:ext cx="1326150" cy="1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70149">
            <a:off x="6147337" y="617175"/>
            <a:ext cx="799725" cy="7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2"/>
          <p:cNvSpPr txBox="1">
            <a:spLocks noGrp="1"/>
          </p:cNvSpPr>
          <p:nvPr>
            <p:ph type="title"/>
          </p:nvPr>
        </p:nvSpPr>
        <p:spPr>
          <a:xfrm>
            <a:off x="525100" y="4114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6" name="Google Shape;696;p22"/>
          <p:cNvSpPr txBox="1"/>
          <p:nvPr/>
        </p:nvSpPr>
        <p:spPr>
          <a:xfrm>
            <a:off x="825550" y="2034350"/>
            <a:ext cx="76287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Synergy between our data governance proposal and Bumble's mission.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implementing our recommendations, Bumble can not only mitigate potential risks but also unlock new opportunities for growth and innovation. 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believe that our team is well-equipped to guide Bumble on this journey, ensuring a seamless integration of data governance into its operations.</a:t>
            </a:r>
            <a:endParaRPr sz="17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7" name="Google Shape;6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81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2"/>
          <p:cNvSpPr txBox="1"/>
          <p:nvPr/>
        </p:nvSpPr>
        <p:spPr>
          <a:xfrm>
            <a:off x="1682350" y="630875"/>
            <a:ext cx="5628300" cy="55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04" name="Google Shape;704;p23"/>
          <p:cNvSpPr txBox="1"/>
          <p:nvPr/>
        </p:nvSpPr>
        <p:spPr>
          <a:xfrm>
            <a:off x="955475" y="1187525"/>
            <a:ext cx="7620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Us | Bumble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(2014). Bumble Careers. https://team.bumble.com/about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10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Brewster, T. (2020, November 16). Bumble Vulnerabilities Put Facebook Likes, Locations And Pictures Of 95 Million Daters At Risk. </a:t>
            </a:r>
            <a:r>
              <a:rPr lang="en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Forbes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https://www.forbes.com/sites/thomasbrewster/2020/11/15/bumble-vulnerabilities-put-facebook-likes-locations-and-pictures-of-95-million-daters-at-risk/?sh=48bc21ad3ddf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10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Bumble - Privacy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(2023). Bumble. https://bumble.com/en-us/privacy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888" y="523475"/>
            <a:ext cx="4055825" cy="40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475" y="619272"/>
            <a:ext cx="2523725" cy="25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174" y="3408474"/>
            <a:ext cx="1962327" cy="11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2740500" y="1154275"/>
            <a:ext cx="3662994" cy="3577800"/>
            <a:chOff x="2740500" y="1154275"/>
            <a:chExt cx="3662994" cy="3577800"/>
          </a:xfrm>
        </p:grpSpPr>
        <p:sp>
          <p:nvSpPr>
            <p:cNvPr id="91" name="Google Shape;91;p14"/>
            <p:cNvSpPr/>
            <p:nvPr/>
          </p:nvSpPr>
          <p:spPr>
            <a:xfrm>
              <a:off x="2783000" y="1154275"/>
              <a:ext cx="3578100" cy="3577800"/>
            </a:xfrm>
            <a:prstGeom prst="ellipse">
              <a:avLst/>
            </a:prstGeom>
            <a:solidFill>
              <a:srgbClr val="03DEB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14"/>
            <p:cNvGrpSpPr/>
            <p:nvPr/>
          </p:nvGrpSpPr>
          <p:grpSpPr>
            <a:xfrm>
              <a:off x="2740500" y="1989396"/>
              <a:ext cx="3662994" cy="2241530"/>
              <a:chOff x="2740500" y="1808471"/>
              <a:chExt cx="3662994" cy="2241530"/>
            </a:xfrm>
          </p:grpSpPr>
          <p:sp>
            <p:nvSpPr>
              <p:cNvPr id="93" name="Google Shape;93;p14"/>
              <p:cNvSpPr/>
              <p:nvPr/>
            </p:nvSpPr>
            <p:spPr>
              <a:xfrm>
                <a:off x="2934124" y="1808471"/>
                <a:ext cx="3276339" cy="2186880"/>
              </a:xfrm>
              <a:custGeom>
                <a:avLst/>
                <a:gdLst/>
                <a:ahLst/>
                <a:cxnLst/>
                <a:rect l="l" t="t" r="r" b="b"/>
                <a:pathLst>
                  <a:path w="60086" h="40106" extrusionOk="0">
                    <a:moveTo>
                      <a:pt x="3274" y="0"/>
                    </a:moveTo>
                    <a:lnTo>
                      <a:pt x="3105" y="12"/>
                    </a:lnTo>
                    <a:lnTo>
                      <a:pt x="2936" y="25"/>
                    </a:lnTo>
                    <a:lnTo>
                      <a:pt x="2779" y="49"/>
                    </a:lnTo>
                    <a:lnTo>
                      <a:pt x="2610" y="73"/>
                    </a:lnTo>
                    <a:lnTo>
                      <a:pt x="2453" y="109"/>
                    </a:lnTo>
                    <a:lnTo>
                      <a:pt x="2296" y="157"/>
                    </a:lnTo>
                    <a:lnTo>
                      <a:pt x="2151" y="206"/>
                    </a:lnTo>
                    <a:lnTo>
                      <a:pt x="1994" y="266"/>
                    </a:lnTo>
                    <a:lnTo>
                      <a:pt x="1849" y="339"/>
                    </a:lnTo>
                    <a:lnTo>
                      <a:pt x="1716" y="411"/>
                    </a:lnTo>
                    <a:lnTo>
                      <a:pt x="1571" y="496"/>
                    </a:lnTo>
                    <a:lnTo>
                      <a:pt x="1438" y="580"/>
                    </a:lnTo>
                    <a:lnTo>
                      <a:pt x="1317" y="677"/>
                    </a:lnTo>
                    <a:lnTo>
                      <a:pt x="1184" y="773"/>
                    </a:lnTo>
                    <a:lnTo>
                      <a:pt x="1076" y="882"/>
                    </a:lnTo>
                    <a:lnTo>
                      <a:pt x="955" y="991"/>
                    </a:lnTo>
                    <a:lnTo>
                      <a:pt x="846" y="1112"/>
                    </a:lnTo>
                    <a:lnTo>
                      <a:pt x="749" y="1233"/>
                    </a:lnTo>
                    <a:lnTo>
                      <a:pt x="653" y="1365"/>
                    </a:lnTo>
                    <a:lnTo>
                      <a:pt x="556" y="1498"/>
                    </a:lnTo>
                    <a:lnTo>
                      <a:pt x="472" y="1631"/>
                    </a:lnTo>
                    <a:lnTo>
                      <a:pt x="387" y="1776"/>
                    </a:lnTo>
                    <a:lnTo>
                      <a:pt x="315" y="1921"/>
                    </a:lnTo>
                    <a:lnTo>
                      <a:pt x="254" y="2066"/>
                    </a:lnTo>
                    <a:lnTo>
                      <a:pt x="194" y="2223"/>
                    </a:lnTo>
                    <a:lnTo>
                      <a:pt x="145" y="2380"/>
                    </a:lnTo>
                    <a:lnTo>
                      <a:pt x="97" y="2537"/>
                    </a:lnTo>
                    <a:lnTo>
                      <a:pt x="61" y="2706"/>
                    </a:lnTo>
                    <a:lnTo>
                      <a:pt x="37" y="2875"/>
                    </a:lnTo>
                    <a:lnTo>
                      <a:pt x="13" y="3044"/>
                    </a:lnTo>
                    <a:lnTo>
                      <a:pt x="0" y="3214"/>
                    </a:lnTo>
                    <a:lnTo>
                      <a:pt x="0" y="3383"/>
                    </a:lnTo>
                    <a:lnTo>
                      <a:pt x="0" y="36723"/>
                    </a:lnTo>
                    <a:lnTo>
                      <a:pt x="0" y="36904"/>
                    </a:lnTo>
                    <a:lnTo>
                      <a:pt x="13" y="37074"/>
                    </a:lnTo>
                    <a:lnTo>
                      <a:pt x="37" y="37243"/>
                    </a:lnTo>
                    <a:lnTo>
                      <a:pt x="61" y="37412"/>
                    </a:lnTo>
                    <a:lnTo>
                      <a:pt x="97" y="37569"/>
                    </a:lnTo>
                    <a:lnTo>
                      <a:pt x="145" y="37726"/>
                    </a:lnTo>
                    <a:lnTo>
                      <a:pt x="194" y="37883"/>
                    </a:lnTo>
                    <a:lnTo>
                      <a:pt x="254" y="38040"/>
                    </a:lnTo>
                    <a:lnTo>
                      <a:pt x="315" y="38185"/>
                    </a:lnTo>
                    <a:lnTo>
                      <a:pt x="387" y="38330"/>
                    </a:lnTo>
                    <a:lnTo>
                      <a:pt x="472" y="38475"/>
                    </a:lnTo>
                    <a:lnTo>
                      <a:pt x="556" y="38620"/>
                    </a:lnTo>
                    <a:lnTo>
                      <a:pt x="653" y="38741"/>
                    </a:lnTo>
                    <a:lnTo>
                      <a:pt x="749" y="38873"/>
                    </a:lnTo>
                    <a:lnTo>
                      <a:pt x="846" y="38994"/>
                    </a:lnTo>
                    <a:lnTo>
                      <a:pt x="955" y="39115"/>
                    </a:lnTo>
                    <a:lnTo>
                      <a:pt x="1076" y="39224"/>
                    </a:lnTo>
                    <a:lnTo>
                      <a:pt x="1184" y="39333"/>
                    </a:lnTo>
                    <a:lnTo>
                      <a:pt x="1317" y="39429"/>
                    </a:lnTo>
                    <a:lnTo>
                      <a:pt x="1438" y="39526"/>
                    </a:lnTo>
                    <a:lnTo>
                      <a:pt x="1571" y="39610"/>
                    </a:lnTo>
                    <a:lnTo>
                      <a:pt x="1716" y="39695"/>
                    </a:lnTo>
                    <a:lnTo>
                      <a:pt x="1849" y="39767"/>
                    </a:lnTo>
                    <a:lnTo>
                      <a:pt x="1994" y="39840"/>
                    </a:lnTo>
                    <a:lnTo>
                      <a:pt x="2151" y="39900"/>
                    </a:lnTo>
                    <a:lnTo>
                      <a:pt x="2296" y="39949"/>
                    </a:lnTo>
                    <a:lnTo>
                      <a:pt x="2453" y="39997"/>
                    </a:lnTo>
                    <a:lnTo>
                      <a:pt x="2610" y="40033"/>
                    </a:lnTo>
                    <a:lnTo>
                      <a:pt x="2779" y="40069"/>
                    </a:lnTo>
                    <a:lnTo>
                      <a:pt x="2936" y="40081"/>
                    </a:lnTo>
                    <a:lnTo>
                      <a:pt x="3105" y="40094"/>
                    </a:lnTo>
                    <a:lnTo>
                      <a:pt x="3274" y="40106"/>
                    </a:lnTo>
                    <a:lnTo>
                      <a:pt x="56800" y="40106"/>
                    </a:lnTo>
                    <a:lnTo>
                      <a:pt x="56969" y="40094"/>
                    </a:lnTo>
                    <a:lnTo>
                      <a:pt x="57138" y="40081"/>
                    </a:lnTo>
                    <a:lnTo>
                      <a:pt x="57308" y="40069"/>
                    </a:lnTo>
                    <a:lnTo>
                      <a:pt x="57465" y="40033"/>
                    </a:lnTo>
                    <a:lnTo>
                      <a:pt x="57622" y="39997"/>
                    </a:lnTo>
                    <a:lnTo>
                      <a:pt x="57779" y="39949"/>
                    </a:lnTo>
                    <a:lnTo>
                      <a:pt x="57936" y="39900"/>
                    </a:lnTo>
                    <a:lnTo>
                      <a:pt x="58081" y="39840"/>
                    </a:lnTo>
                    <a:lnTo>
                      <a:pt x="58226" y="39767"/>
                    </a:lnTo>
                    <a:lnTo>
                      <a:pt x="58371" y="39695"/>
                    </a:lnTo>
                    <a:lnTo>
                      <a:pt x="58503" y="39610"/>
                    </a:lnTo>
                    <a:lnTo>
                      <a:pt x="58636" y="39526"/>
                    </a:lnTo>
                    <a:lnTo>
                      <a:pt x="58769" y="39429"/>
                    </a:lnTo>
                    <a:lnTo>
                      <a:pt x="58890" y="39333"/>
                    </a:lnTo>
                    <a:lnTo>
                      <a:pt x="59011" y="39224"/>
                    </a:lnTo>
                    <a:lnTo>
                      <a:pt x="59120" y="39115"/>
                    </a:lnTo>
                    <a:lnTo>
                      <a:pt x="59228" y="38994"/>
                    </a:lnTo>
                    <a:lnTo>
                      <a:pt x="59337" y="38873"/>
                    </a:lnTo>
                    <a:lnTo>
                      <a:pt x="59434" y="38741"/>
                    </a:lnTo>
                    <a:lnTo>
                      <a:pt x="59518" y="38620"/>
                    </a:lnTo>
                    <a:lnTo>
                      <a:pt x="59603" y="38475"/>
                    </a:lnTo>
                    <a:lnTo>
                      <a:pt x="59687" y="38330"/>
                    </a:lnTo>
                    <a:lnTo>
                      <a:pt x="59760" y="38185"/>
                    </a:lnTo>
                    <a:lnTo>
                      <a:pt x="59820" y="38040"/>
                    </a:lnTo>
                    <a:lnTo>
                      <a:pt x="59881" y="37883"/>
                    </a:lnTo>
                    <a:lnTo>
                      <a:pt x="59941" y="37726"/>
                    </a:lnTo>
                    <a:lnTo>
                      <a:pt x="59977" y="37569"/>
                    </a:lnTo>
                    <a:lnTo>
                      <a:pt x="60013" y="37412"/>
                    </a:lnTo>
                    <a:lnTo>
                      <a:pt x="60050" y="37243"/>
                    </a:lnTo>
                    <a:lnTo>
                      <a:pt x="60062" y="37074"/>
                    </a:lnTo>
                    <a:lnTo>
                      <a:pt x="60074" y="36904"/>
                    </a:lnTo>
                    <a:lnTo>
                      <a:pt x="60086" y="36723"/>
                    </a:lnTo>
                    <a:lnTo>
                      <a:pt x="60086" y="3383"/>
                    </a:lnTo>
                    <a:lnTo>
                      <a:pt x="60074" y="3214"/>
                    </a:lnTo>
                    <a:lnTo>
                      <a:pt x="60062" y="3044"/>
                    </a:lnTo>
                    <a:lnTo>
                      <a:pt x="60050" y="2875"/>
                    </a:lnTo>
                    <a:lnTo>
                      <a:pt x="60013" y="2706"/>
                    </a:lnTo>
                    <a:lnTo>
                      <a:pt x="59977" y="2537"/>
                    </a:lnTo>
                    <a:lnTo>
                      <a:pt x="59941" y="2380"/>
                    </a:lnTo>
                    <a:lnTo>
                      <a:pt x="59881" y="2223"/>
                    </a:lnTo>
                    <a:lnTo>
                      <a:pt x="59820" y="2066"/>
                    </a:lnTo>
                    <a:lnTo>
                      <a:pt x="59760" y="1921"/>
                    </a:lnTo>
                    <a:lnTo>
                      <a:pt x="59687" y="1776"/>
                    </a:lnTo>
                    <a:lnTo>
                      <a:pt x="59603" y="1631"/>
                    </a:lnTo>
                    <a:lnTo>
                      <a:pt x="59518" y="1498"/>
                    </a:lnTo>
                    <a:lnTo>
                      <a:pt x="59434" y="1365"/>
                    </a:lnTo>
                    <a:lnTo>
                      <a:pt x="59337" y="1233"/>
                    </a:lnTo>
                    <a:lnTo>
                      <a:pt x="59228" y="1112"/>
                    </a:lnTo>
                    <a:lnTo>
                      <a:pt x="59120" y="991"/>
                    </a:lnTo>
                    <a:lnTo>
                      <a:pt x="59011" y="882"/>
                    </a:lnTo>
                    <a:lnTo>
                      <a:pt x="58890" y="773"/>
                    </a:lnTo>
                    <a:lnTo>
                      <a:pt x="58769" y="677"/>
                    </a:lnTo>
                    <a:lnTo>
                      <a:pt x="58636" y="580"/>
                    </a:lnTo>
                    <a:lnTo>
                      <a:pt x="58503" y="496"/>
                    </a:lnTo>
                    <a:lnTo>
                      <a:pt x="58371" y="411"/>
                    </a:lnTo>
                    <a:lnTo>
                      <a:pt x="58226" y="339"/>
                    </a:lnTo>
                    <a:lnTo>
                      <a:pt x="58081" y="266"/>
                    </a:lnTo>
                    <a:lnTo>
                      <a:pt x="57936" y="206"/>
                    </a:lnTo>
                    <a:lnTo>
                      <a:pt x="57779" y="157"/>
                    </a:lnTo>
                    <a:lnTo>
                      <a:pt x="57622" y="109"/>
                    </a:lnTo>
                    <a:lnTo>
                      <a:pt x="57465" y="73"/>
                    </a:lnTo>
                    <a:lnTo>
                      <a:pt x="57308" y="49"/>
                    </a:lnTo>
                    <a:lnTo>
                      <a:pt x="57138" y="25"/>
                    </a:lnTo>
                    <a:lnTo>
                      <a:pt x="56969" y="12"/>
                    </a:lnTo>
                    <a:lnTo>
                      <a:pt x="5680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extrusionOk="0">
                    <a:moveTo>
                      <a:pt x="2876" y="1"/>
                    </a:moveTo>
                    <a:lnTo>
                      <a:pt x="2731" y="13"/>
                    </a:lnTo>
                    <a:lnTo>
                      <a:pt x="2574" y="25"/>
                    </a:lnTo>
                    <a:lnTo>
                      <a:pt x="2429" y="61"/>
                    </a:lnTo>
                    <a:lnTo>
                      <a:pt x="2272" y="97"/>
                    </a:lnTo>
                    <a:lnTo>
                      <a:pt x="2139" y="134"/>
                    </a:lnTo>
                    <a:lnTo>
                      <a:pt x="1994" y="182"/>
                    </a:lnTo>
                    <a:lnTo>
                      <a:pt x="1849" y="230"/>
                    </a:lnTo>
                    <a:lnTo>
                      <a:pt x="1583" y="363"/>
                    </a:lnTo>
                    <a:lnTo>
                      <a:pt x="1342" y="520"/>
                    </a:lnTo>
                    <a:lnTo>
                      <a:pt x="1100" y="689"/>
                    </a:lnTo>
                    <a:lnTo>
                      <a:pt x="883" y="882"/>
                    </a:lnTo>
                    <a:lnTo>
                      <a:pt x="689" y="1100"/>
                    </a:lnTo>
                    <a:lnTo>
                      <a:pt x="520" y="1341"/>
                    </a:lnTo>
                    <a:lnTo>
                      <a:pt x="363" y="1583"/>
                    </a:lnTo>
                    <a:lnTo>
                      <a:pt x="230" y="1849"/>
                    </a:lnTo>
                    <a:lnTo>
                      <a:pt x="182" y="1994"/>
                    </a:lnTo>
                    <a:lnTo>
                      <a:pt x="134" y="2139"/>
                    </a:lnTo>
                    <a:lnTo>
                      <a:pt x="85" y="2272"/>
                    </a:lnTo>
                    <a:lnTo>
                      <a:pt x="61" y="2429"/>
                    </a:lnTo>
                    <a:lnTo>
                      <a:pt x="25" y="2574"/>
                    </a:lnTo>
                    <a:lnTo>
                      <a:pt x="13" y="2731"/>
                    </a:lnTo>
                    <a:lnTo>
                      <a:pt x="1" y="2876"/>
                    </a:lnTo>
                    <a:lnTo>
                      <a:pt x="1" y="3033"/>
                    </a:lnTo>
                    <a:lnTo>
                      <a:pt x="1" y="33063"/>
                    </a:lnTo>
                    <a:lnTo>
                      <a:pt x="1" y="33220"/>
                    </a:lnTo>
                    <a:lnTo>
                      <a:pt x="13" y="33377"/>
                    </a:lnTo>
                    <a:lnTo>
                      <a:pt x="25" y="33522"/>
                    </a:lnTo>
                    <a:lnTo>
                      <a:pt x="61" y="33679"/>
                    </a:lnTo>
                    <a:lnTo>
                      <a:pt x="85" y="33824"/>
                    </a:lnTo>
                    <a:lnTo>
                      <a:pt x="134" y="33969"/>
                    </a:lnTo>
                    <a:lnTo>
                      <a:pt x="182" y="34102"/>
                    </a:lnTo>
                    <a:lnTo>
                      <a:pt x="230" y="34247"/>
                    </a:lnTo>
                    <a:lnTo>
                      <a:pt x="363" y="34513"/>
                    </a:lnTo>
                    <a:lnTo>
                      <a:pt x="520" y="34767"/>
                    </a:lnTo>
                    <a:lnTo>
                      <a:pt x="689" y="34996"/>
                    </a:lnTo>
                    <a:lnTo>
                      <a:pt x="883" y="35214"/>
                    </a:lnTo>
                    <a:lnTo>
                      <a:pt x="1100" y="35407"/>
                    </a:lnTo>
                    <a:lnTo>
                      <a:pt x="1342" y="35588"/>
                    </a:lnTo>
                    <a:lnTo>
                      <a:pt x="1583" y="35733"/>
                    </a:lnTo>
                    <a:lnTo>
                      <a:pt x="1849" y="35866"/>
                    </a:lnTo>
                    <a:lnTo>
                      <a:pt x="1994" y="35914"/>
                    </a:lnTo>
                    <a:lnTo>
                      <a:pt x="2139" y="35962"/>
                    </a:lnTo>
                    <a:lnTo>
                      <a:pt x="2272" y="36011"/>
                    </a:lnTo>
                    <a:lnTo>
                      <a:pt x="2429" y="36047"/>
                    </a:lnTo>
                    <a:lnTo>
                      <a:pt x="2574" y="36071"/>
                    </a:lnTo>
                    <a:lnTo>
                      <a:pt x="2731" y="36083"/>
                    </a:lnTo>
                    <a:lnTo>
                      <a:pt x="2876" y="36095"/>
                    </a:lnTo>
                    <a:lnTo>
                      <a:pt x="3033" y="36107"/>
                    </a:lnTo>
                    <a:lnTo>
                      <a:pt x="52717" y="36107"/>
                    </a:lnTo>
                    <a:lnTo>
                      <a:pt x="52875" y="36095"/>
                    </a:lnTo>
                    <a:lnTo>
                      <a:pt x="53032" y="36083"/>
                    </a:lnTo>
                    <a:lnTo>
                      <a:pt x="53177" y="36071"/>
                    </a:lnTo>
                    <a:lnTo>
                      <a:pt x="53334" y="36047"/>
                    </a:lnTo>
                    <a:lnTo>
                      <a:pt x="53479" y="36011"/>
                    </a:lnTo>
                    <a:lnTo>
                      <a:pt x="53623" y="35962"/>
                    </a:lnTo>
                    <a:lnTo>
                      <a:pt x="53768" y="35914"/>
                    </a:lnTo>
                    <a:lnTo>
                      <a:pt x="53901" y="35866"/>
                    </a:lnTo>
                    <a:lnTo>
                      <a:pt x="54167" y="35733"/>
                    </a:lnTo>
                    <a:lnTo>
                      <a:pt x="54421" y="35588"/>
                    </a:lnTo>
                    <a:lnTo>
                      <a:pt x="54650" y="35407"/>
                    </a:lnTo>
                    <a:lnTo>
                      <a:pt x="54868" y="35214"/>
                    </a:lnTo>
                    <a:lnTo>
                      <a:pt x="55061" y="34996"/>
                    </a:lnTo>
                    <a:lnTo>
                      <a:pt x="55242" y="34767"/>
                    </a:lnTo>
                    <a:lnTo>
                      <a:pt x="55387" y="34513"/>
                    </a:lnTo>
                    <a:lnTo>
                      <a:pt x="55520" y="34247"/>
                    </a:lnTo>
                    <a:lnTo>
                      <a:pt x="55568" y="34102"/>
                    </a:lnTo>
                    <a:lnTo>
                      <a:pt x="55617" y="33969"/>
                    </a:lnTo>
                    <a:lnTo>
                      <a:pt x="55665" y="33824"/>
                    </a:lnTo>
                    <a:lnTo>
                      <a:pt x="55701" y="33679"/>
                    </a:lnTo>
                    <a:lnTo>
                      <a:pt x="55725" y="33522"/>
                    </a:lnTo>
                    <a:lnTo>
                      <a:pt x="55737" y="33377"/>
                    </a:lnTo>
                    <a:lnTo>
                      <a:pt x="55750" y="33220"/>
                    </a:lnTo>
                    <a:lnTo>
                      <a:pt x="55762" y="33063"/>
                    </a:lnTo>
                    <a:lnTo>
                      <a:pt x="55762" y="3033"/>
                    </a:lnTo>
                    <a:lnTo>
                      <a:pt x="55750" y="2876"/>
                    </a:lnTo>
                    <a:lnTo>
                      <a:pt x="55737" y="2731"/>
                    </a:lnTo>
                    <a:lnTo>
                      <a:pt x="55725" y="2574"/>
                    </a:lnTo>
                    <a:lnTo>
                      <a:pt x="55701" y="2429"/>
                    </a:lnTo>
                    <a:lnTo>
                      <a:pt x="55665" y="2272"/>
                    </a:lnTo>
                    <a:lnTo>
                      <a:pt x="55617" y="2139"/>
                    </a:lnTo>
                    <a:lnTo>
                      <a:pt x="55568" y="1994"/>
                    </a:lnTo>
                    <a:lnTo>
                      <a:pt x="55520" y="1849"/>
                    </a:lnTo>
                    <a:lnTo>
                      <a:pt x="55387" y="1583"/>
                    </a:lnTo>
                    <a:lnTo>
                      <a:pt x="55242" y="1341"/>
                    </a:lnTo>
                    <a:lnTo>
                      <a:pt x="55061" y="1100"/>
                    </a:lnTo>
                    <a:lnTo>
                      <a:pt x="54868" y="882"/>
                    </a:lnTo>
                    <a:lnTo>
                      <a:pt x="54650" y="689"/>
                    </a:lnTo>
                    <a:lnTo>
                      <a:pt x="54421" y="520"/>
                    </a:lnTo>
                    <a:lnTo>
                      <a:pt x="54167" y="363"/>
                    </a:lnTo>
                    <a:lnTo>
                      <a:pt x="53901" y="230"/>
                    </a:lnTo>
                    <a:lnTo>
                      <a:pt x="53768" y="182"/>
                    </a:lnTo>
                    <a:lnTo>
                      <a:pt x="53623" y="134"/>
                    </a:lnTo>
                    <a:lnTo>
                      <a:pt x="53479" y="97"/>
                    </a:lnTo>
                    <a:lnTo>
                      <a:pt x="53334" y="61"/>
                    </a:lnTo>
                    <a:lnTo>
                      <a:pt x="53177" y="25"/>
                    </a:lnTo>
                    <a:lnTo>
                      <a:pt x="53032" y="13"/>
                    </a:lnTo>
                    <a:lnTo>
                      <a:pt x="528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3052010" y="1917797"/>
                <a:ext cx="3040562" cy="1968879"/>
              </a:xfrm>
              <a:custGeom>
                <a:avLst/>
                <a:gdLst/>
                <a:ahLst/>
                <a:cxnLst/>
                <a:rect l="l" t="t" r="r" b="b"/>
                <a:pathLst>
                  <a:path w="55762" h="36108" fill="none" extrusionOk="0">
                    <a:moveTo>
                      <a:pt x="55762" y="33063"/>
                    </a:moveTo>
                    <a:lnTo>
                      <a:pt x="55762" y="33063"/>
                    </a:lnTo>
                    <a:lnTo>
                      <a:pt x="55750" y="33220"/>
                    </a:lnTo>
                    <a:lnTo>
                      <a:pt x="55737" y="33377"/>
                    </a:lnTo>
                    <a:lnTo>
                      <a:pt x="55725" y="33522"/>
                    </a:lnTo>
                    <a:lnTo>
                      <a:pt x="55701" y="33679"/>
                    </a:lnTo>
                    <a:lnTo>
                      <a:pt x="55665" y="33824"/>
                    </a:lnTo>
                    <a:lnTo>
                      <a:pt x="55617" y="33969"/>
                    </a:lnTo>
                    <a:lnTo>
                      <a:pt x="55568" y="34102"/>
                    </a:lnTo>
                    <a:lnTo>
                      <a:pt x="55520" y="34247"/>
                    </a:lnTo>
                    <a:lnTo>
                      <a:pt x="55387" y="34513"/>
                    </a:lnTo>
                    <a:lnTo>
                      <a:pt x="55242" y="34767"/>
                    </a:lnTo>
                    <a:lnTo>
                      <a:pt x="55061" y="34996"/>
                    </a:lnTo>
                    <a:lnTo>
                      <a:pt x="54868" y="35214"/>
                    </a:lnTo>
                    <a:lnTo>
                      <a:pt x="54650" y="35407"/>
                    </a:lnTo>
                    <a:lnTo>
                      <a:pt x="54421" y="35588"/>
                    </a:lnTo>
                    <a:lnTo>
                      <a:pt x="54167" y="35733"/>
                    </a:lnTo>
                    <a:lnTo>
                      <a:pt x="53901" y="35866"/>
                    </a:lnTo>
                    <a:lnTo>
                      <a:pt x="53768" y="35914"/>
                    </a:lnTo>
                    <a:lnTo>
                      <a:pt x="53623" y="35962"/>
                    </a:lnTo>
                    <a:lnTo>
                      <a:pt x="53479" y="36011"/>
                    </a:lnTo>
                    <a:lnTo>
                      <a:pt x="53334" y="36047"/>
                    </a:lnTo>
                    <a:lnTo>
                      <a:pt x="53177" y="36071"/>
                    </a:lnTo>
                    <a:lnTo>
                      <a:pt x="53032" y="36083"/>
                    </a:lnTo>
                    <a:lnTo>
                      <a:pt x="52875" y="36095"/>
                    </a:lnTo>
                    <a:lnTo>
                      <a:pt x="52717" y="36107"/>
                    </a:lnTo>
                    <a:lnTo>
                      <a:pt x="3033" y="36107"/>
                    </a:lnTo>
                    <a:lnTo>
                      <a:pt x="3033" y="36107"/>
                    </a:lnTo>
                    <a:lnTo>
                      <a:pt x="2876" y="36095"/>
                    </a:lnTo>
                    <a:lnTo>
                      <a:pt x="2731" y="36083"/>
                    </a:lnTo>
                    <a:lnTo>
                      <a:pt x="2574" y="36071"/>
                    </a:lnTo>
                    <a:lnTo>
                      <a:pt x="2429" y="36047"/>
                    </a:lnTo>
                    <a:lnTo>
                      <a:pt x="2272" y="36011"/>
                    </a:lnTo>
                    <a:lnTo>
                      <a:pt x="2139" y="35962"/>
                    </a:lnTo>
                    <a:lnTo>
                      <a:pt x="1994" y="35914"/>
                    </a:lnTo>
                    <a:lnTo>
                      <a:pt x="1849" y="35866"/>
                    </a:lnTo>
                    <a:lnTo>
                      <a:pt x="1583" y="35733"/>
                    </a:lnTo>
                    <a:lnTo>
                      <a:pt x="1342" y="35588"/>
                    </a:lnTo>
                    <a:lnTo>
                      <a:pt x="1100" y="35407"/>
                    </a:lnTo>
                    <a:lnTo>
                      <a:pt x="883" y="35214"/>
                    </a:lnTo>
                    <a:lnTo>
                      <a:pt x="689" y="34996"/>
                    </a:lnTo>
                    <a:lnTo>
                      <a:pt x="520" y="34767"/>
                    </a:lnTo>
                    <a:lnTo>
                      <a:pt x="363" y="34513"/>
                    </a:lnTo>
                    <a:lnTo>
                      <a:pt x="230" y="34247"/>
                    </a:lnTo>
                    <a:lnTo>
                      <a:pt x="182" y="34102"/>
                    </a:lnTo>
                    <a:lnTo>
                      <a:pt x="134" y="33969"/>
                    </a:lnTo>
                    <a:lnTo>
                      <a:pt x="85" y="33824"/>
                    </a:lnTo>
                    <a:lnTo>
                      <a:pt x="61" y="33679"/>
                    </a:lnTo>
                    <a:lnTo>
                      <a:pt x="25" y="33522"/>
                    </a:lnTo>
                    <a:lnTo>
                      <a:pt x="13" y="33377"/>
                    </a:lnTo>
                    <a:lnTo>
                      <a:pt x="1" y="33220"/>
                    </a:lnTo>
                    <a:lnTo>
                      <a:pt x="1" y="33063"/>
                    </a:lnTo>
                    <a:lnTo>
                      <a:pt x="1" y="3033"/>
                    </a:lnTo>
                    <a:lnTo>
                      <a:pt x="1" y="3033"/>
                    </a:lnTo>
                    <a:lnTo>
                      <a:pt x="1" y="2876"/>
                    </a:lnTo>
                    <a:lnTo>
                      <a:pt x="13" y="2731"/>
                    </a:lnTo>
                    <a:lnTo>
                      <a:pt x="25" y="2574"/>
                    </a:lnTo>
                    <a:lnTo>
                      <a:pt x="61" y="2429"/>
                    </a:lnTo>
                    <a:lnTo>
                      <a:pt x="85" y="2272"/>
                    </a:lnTo>
                    <a:lnTo>
                      <a:pt x="134" y="2139"/>
                    </a:lnTo>
                    <a:lnTo>
                      <a:pt x="182" y="1994"/>
                    </a:lnTo>
                    <a:lnTo>
                      <a:pt x="230" y="1849"/>
                    </a:lnTo>
                    <a:lnTo>
                      <a:pt x="363" y="1583"/>
                    </a:lnTo>
                    <a:lnTo>
                      <a:pt x="520" y="1341"/>
                    </a:lnTo>
                    <a:lnTo>
                      <a:pt x="689" y="1100"/>
                    </a:lnTo>
                    <a:lnTo>
                      <a:pt x="883" y="882"/>
                    </a:lnTo>
                    <a:lnTo>
                      <a:pt x="1100" y="689"/>
                    </a:lnTo>
                    <a:lnTo>
                      <a:pt x="1342" y="520"/>
                    </a:lnTo>
                    <a:lnTo>
                      <a:pt x="1583" y="363"/>
                    </a:lnTo>
                    <a:lnTo>
                      <a:pt x="1849" y="230"/>
                    </a:lnTo>
                    <a:lnTo>
                      <a:pt x="1994" y="182"/>
                    </a:lnTo>
                    <a:lnTo>
                      <a:pt x="2139" y="134"/>
                    </a:lnTo>
                    <a:lnTo>
                      <a:pt x="2272" y="97"/>
                    </a:lnTo>
                    <a:lnTo>
                      <a:pt x="2429" y="61"/>
                    </a:lnTo>
                    <a:lnTo>
                      <a:pt x="2574" y="25"/>
                    </a:lnTo>
                    <a:lnTo>
                      <a:pt x="2731" y="13"/>
                    </a:lnTo>
                    <a:lnTo>
                      <a:pt x="2876" y="1"/>
                    </a:lnTo>
                    <a:lnTo>
                      <a:pt x="3033" y="1"/>
                    </a:lnTo>
                    <a:lnTo>
                      <a:pt x="52717" y="1"/>
                    </a:lnTo>
                    <a:lnTo>
                      <a:pt x="52717" y="1"/>
                    </a:lnTo>
                    <a:lnTo>
                      <a:pt x="52875" y="1"/>
                    </a:lnTo>
                    <a:lnTo>
                      <a:pt x="53032" y="13"/>
                    </a:lnTo>
                    <a:lnTo>
                      <a:pt x="53177" y="25"/>
                    </a:lnTo>
                    <a:lnTo>
                      <a:pt x="53334" y="61"/>
                    </a:lnTo>
                    <a:lnTo>
                      <a:pt x="53479" y="97"/>
                    </a:lnTo>
                    <a:lnTo>
                      <a:pt x="53623" y="134"/>
                    </a:lnTo>
                    <a:lnTo>
                      <a:pt x="53768" y="182"/>
                    </a:lnTo>
                    <a:lnTo>
                      <a:pt x="53901" y="230"/>
                    </a:lnTo>
                    <a:lnTo>
                      <a:pt x="54167" y="363"/>
                    </a:lnTo>
                    <a:lnTo>
                      <a:pt x="54421" y="520"/>
                    </a:lnTo>
                    <a:lnTo>
                      <a:pt x="54650" y="689"/>
                    </a:lnTo>
                    <a:lnTo>
                      <a:pt x="54868" y="882"/>
                    </a:lnTo>
                    <a:lnTo>
                      <a:pt x="55061" y="1100"/>
                    </a:lnTo>
                    <a:lnTo>
                      <a:pt x="55242" y="1341"/>
                    </a:lnTo>
                    <a:lnTo>
                      <a:pt x="55387" y="1583"/>
                    </a:lnTo>
                    <a:lnTo>
                      <a:pt x="55520" y="1849"/>
                    </a:lnTo>
                    <a:lnTo>
                      <a:pt x="55568" y="1994"/>
                    </a:lnTo>
                    <a:lnTo>
                      <a:pt x="55617" y="2139"/>
                    </a:lnTo>
                    <a:lnTo>
                      <a:pt x="55665" y="2272"/>
                    </a:lnTo>
                    <a:lnTo>
                      <a:pt x="55701" y="2429"/>
                    </a:lnTo>
                    <a:lnTo>
                      <a:pt x="55725" y="2574"/>
                    </a:lnTo>
                    <a:lnTo>
                      <a:pt x="55737" y="2731"/>
                    </a:lnTo>
                    <a:lnTo>
                      <a:pt x="55750" y="2876"/>
                    </a:lnTo>
                    <a:lnTo>
                      <a:pt x="55762" y="3033"/>
                    </a:lnTo>
                    <a:lnTo>
                      <a:pt x="55762" y="330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2995357" y="1861144"/>
                <a:ext cx="3153216" cy="2081533"/>
              </a:xfrm>
              <a:custGeom>
                <a:avLst/>
                <a:gdLst/>
                <a:ahLst/>
                <a:cxnLst/>
                <a:rect l="l" t="t" r="r" b="b"/>
                <a:pathLst>
                  <a:path w="57828" h="38174" extrusionOk="0">
                    <a:moveTo>
                      <a:pt x="53756" y="2066"/>
                    </a:moveTo>
                    <a:lnTo>
                      <a:pt x="53962" y="2078"/>
                    </a:lnTo>
                    <a:lnTo>
                      <a:pt x="54155" y="2115"/>
                    </a:lnTo>
                    <a:lnTo>
                      <a:pt x="54348" y="2163"/>
                    </a:lnTo>
                    <a:lnTo>
                      <a:pt x="54542" y="2223"/>
                    </a:lnTo>
                    <a:lnTo>
                      <a:pt x="54711" y="2308"/>
                    </a:lnTo>
                    <a:lnTo>
                      <a:pt x="54880" y="2417"/>
                    </a:lnTo>
                    <a:lnTo>
                      <a:pt x="55037" y="2525"/>
                    </a:lnTo>
                    <a:lnTo>
                      <a:pt x="55170" y="2658"/>
                    </a:lnTo>
                    <a:lnTo>
                      <a:pt x="55303" y="2803"/>
                    </a:lnTo>
                    <a:lnTo>
                      <a:pt x="55423" y="2960"/>
                    </a:lnTo>
                    <a:lnTo>
                      <a:pt x="55520" y="3117"/>
                    </a:lnTo>
                    <a:lnTo>
                      <a:pt x="55605" y="3299"/>
                    </a:lnTo>
                    <a:lnTo>
                      <a:pt x="55677" y="3480"/>
                    </a:lnTo>
                    <a:lnTo>
                      <a:pt x="55725" y="3673"/>
                    </a:lnTo>
                    <a:lnTo>
                      <a:pt x="55750" y="3866"/>
                    </a:lnTo>
                    <a:lnTo>
                      <a:pt x="55762" y="4072"/>
                    </a:lnTo>
                    <a:lnTo>
                      <a:pt x="55762" y="34102"/>
                    </a:lnTo>
                    <a:lnTo>
                      <a:pt x="55750" y="34308"/>
                    </a:lnTo>
                    <a:lnTo>
                      <a:pt x="55725" y="34501"/>
                    </a:lnTo>
                    <a:lnTo>
                      <a:pt x="55677" y="34694"/>
                    </a:lnTo>
                    <a:lnTo>
                      <a:pt x="55605" y="34887"/>
                    </a:lnTo>
                    <a:lnTo>
                      <a:pt x="55520" y="35057"/>
                    </a:lnTo>
                    <a:lnTo>
                      <a:pt x="55423" y="35226"/>
                    </a:lnTo>
                    <a:lnTo>
                      <a:pt x="55303" y="35383"/>
                    </a:lnTo>
                    <a:lnTo>
                      <a:pt x="55170" y="35516"/>
                    </a:lnTo>
                    <a:lnTo>
                      <a:pt x="55037" y="35649"/>
                    </a:lnTo>
                    <a:lnTo>
                      <a:pt x="54880" y="35769"/>
                    </a:lnTo>
                    <a:lnTo>
                      <a:pt x="54711" y="35866"/>
                    </a:lnTo>
                    <a:lnTo>
                      <a:pt x="54542" y="35951"/>
                    </a:lnTo>
                    <a:lnTo>
                      <a:pt x="54348" y="36023"/>
                    </a:lnTo>
                    <a:lnTo>
                      <a:pt x="54155" y="36071"/>
                    </a:lnTo>
                    <a:lnTo>
                      <a:pt x="53962" y="36095"/>
                    </a:lnTo>
                    <a:lnTo>
                      <a:pt x="53756" y="36108"/>
                    </a:lnTo>
                    <a:lnTo>
                      <a:pt x="4072" y="36108"/>
                    </a:lnTo>
                    <a:lnTo>
                      <a:pt x="3866" y="36095"/>
                    </a:lnTo>
                    <a:lnTo>
                      <a:pt x="3673" y="36071"/>
                    </a:lnTo>
                    <a:lnTo>
                      <a:pt x="3480" y="36023"/>
                    </a:lnTo>
                    <a:lnTo>
                      <a:pt x="3299" y="35951"/>
                    </a:lnTo>
                    <a:lnTo>
                      <a:pt x="3118" y="35866"/>
                    </a:lnTo>
                    <a:lnTo>
                      <a:pt x="2960" y="35769"/>
                    </a:lnTo>
                    <a:lnTo>
                      <a:pt x="2803" y="35649"/>
                    </a:lnTo>
                    <a:lnTo>
                      <a:pt x="2658" y="35516"/>
                    </a:lnTo>
                    <a:lnTo>
                      <a:pt x="2526" y="35383"/>
                    </a:lnTo>
                    <a:lnTo>
                      <a:pt x="2417" y="35226"/>
                    </a:lnTo>
                    <a:lnTo>
                      <a:pt x="2308" y="35057"/>
                    </a:lnTo>
                    <a:lnTo>
                      <a:pt x="2224" y="34887"/>
                    </a:lnTo>
                    <a:lnTo>
                      <a:pt x="2163" y="34694"/>
                    </a:lnTo>
                    <a:lnTo>
                      <a:pt x="2115" y="34501"/>
                    </a:lnTo>
                    <a:lnTo>
                      <a:pt x="2079" y="34308"/>
                    </a:lnTo>
                    <a:lnTo>
                      <a:pt x="2067" y="34102"/>
                    </a:lnTo>
                    <a:lnTo>
                      <a:pt x="2067" y="4072"/>
                    </a:lnTo>
                    <a:lnTo>
                      <a:pt x="2079" y="3866"/>
                    </a:lnTo>
                    <a:lnTo>
                      <a:pt x="2115" y="3673"/>
                    </a:lnTo>
                    <a:lnTo>
                      <a:pt x="2163" y="3480"/>
                    </a:lnTo>
                    <a:lnTo>
                      <a:pt x="2224" y="3299"/>
                    </a:lnTo>
                    <a:lnTo>
                      <a:pt x="2308" y="3117"/>
                    </a:lnTo>
                    <a:lnTo>
                      <a:pt x="2417" y="2960"/>
                    </a:lnTo>
                    <a:lnTo>
                      <a:pt x="2526" y="2803"/>
                    </a:lnTo>
                    <a:lnTo>
                      <a:pt x="2658" y="2658"/>
                    </a:lnTo>
                    <a:lnTo>
                      <a:pt x="2803" y="2525"/>
                    </a:lnTo>
                    <a:lnTo>
                      <a:pt x="2960" y="2417"/>
                    </a:lnTo>
                    <a:lnTo>
                      <a:pt x="3118" y="2308"/>
                    </a:lnTo>
                    <a:lnTo>
                      <a:pt x="3299" y="2223"/>
                    </a:lnTo>
                    <a:lnTo>
                      <a:pt x="3480" y="2163"/>
                    </a:lnTo>
                    <a:lnTo>
                      <a:pt x="3673" y="2115"/>
                    </a:lnTo>
                    <a:lnTo>
                      <a:pt x="3866" y="2078"/>
                    </a:lnTo>
                    <a:lnTo>
                      <a:pt x="4072" y="2066"/>
                    </a:lnTo>
                    <a:close/>
                    <a:moveTo>
                      <a:pt x="3866" y="1"/>
                    </a:moveTo>
                    <a:lnTo>
                      <a:pt x="3661" y="25"/>
                    </a:lnTo>
                    <a:lnTo>
                      <a:pt x="3456" y="49"/>
                    </a:lnTo>
                    <a:lnTo>
                      <a:pt x="3250" y="85"/>
                    </a:lnTo>
                    <a:lnTo>
                      <a:pt x="3057" y="134"/>
                    </a:lnTo>
                    <a:lnTo>
                      <a:pt x="2864" y="182"/>
                    </a:lnTo>
                    <a:lnTo>
                      <a:pt x="2683" y="254"/>
                    </a:lnTo>
                    <a:lnTo>
                      <a:pt x="2489" y="327"/>
                    </a:lnTo>
                    <a:lnTo>
                      <a:pt x="2308" y="399"/>
                    </a:lnTo>
                    <a:lnTo>
                      <a:pt x="2139" y="496"/>
                    </a:lnTo>
                    <a:lnTo>
                      <a:pt x="1970" y="593"/>
                    </a:lnTo>
                    <a:lnTo>
                      <a:pt x="1801" y="701"/>
                    </a:lnTo>
                    <a:lnTo>
                      <a:pt x="1644" y="810"/>
                    </a:lnTo>
                    <a:lnTo>
                      <a:pt x="1487" y="931"/>
                    </a:lnTo>
                    <a:lnTo>
                      <a:pt x="1342" y="1064"/>
                    </a:lnTo>
                    <a:lnTo>
                      <a:pt x="1197" y="1197"/>
                    </a:lnTo>
                    <a:lnTo>
                      <a:pt x="1064" y="1342"/>
                    </a:lnTo>
                    <a:lnTo>
                      <a:pt x="931" y="1487"/>
                    </a:lnTo>
                    <a:lnTo>
                      <a:pt x="810" y="1644"/>
                    </a:lnTo>
                    <a:lnTo>
                      <a:pt x="702" y="1801"/>
                    </a:lnTo>
                    <a:lnTo>
                      <a:pt x="593" y="1970"/>
                    </a:lnTo>
                    <a:lnTo>
                      <a:pt x="496" y="2139"/>
                    </a:lnTo>
                    <a:lnTo>
                      <a:pt x="400" y="2308"/>
                    </a:lnTo>
                    <a:lnTo>
                      <a:pt x="327" y="2489"/>
                    </a:lnTo>
                    <a:lnTo>
                      <a:pt x="255" y="2682"/>
                    </a:lnTo>
                    <a:lnTo>
                      <a:pt x="182" y="2864"/>
                    </a:lnTo>
                    <a:lnTo>
                      <a:pt x="134" y="3057"/>
                    </a:lnTo>
                    <a:lnTo>
                      <a:pt x="85" y="3262"/>
                    </a:lnTo>
                    <a:lnTo>
                      <a:pt x="49" y="3456"/>
                    </a:lnTo>
                    <a:lnTo>
                      <a:pt x="25" y="3661"/>
                    </a:lnTo>
                    <a:lnTo>
                      <a:pt x="1" y="3866"/>
                    </a:lnTo>
                    <a:lnTo>
                      <a:pt x="1" y="4072"/>
                    </a:lnTo>
                    <a:lnTo>
                      <a:pt x="1" y="34102"/>
                    </a:lnTo>
                    <a:lnTo>
                      <a:pt x="1" y="34308"/>
                    </a:lnTo>
                    <a:lnTo>
                      <a:pt x="25" y="34513"/>
                    </a:lnTo>
                    <a:lnTo>
                      <a:pt x="49" y="34718"/>
                    </a:lnTo>
                    <a:lnTo>
                      <a:pt x="85" y="34924"/>
                    </a:lnTo>
                    <a:lnTo>
                      <a:pt x="134" y="35117"/>
                    </a:lnTo>
                    <a:lnTo>
                      <a:pt x="182" y="35310"/>
                    </a:lnTo>
                    <a:lnTo>
                      <a:pt x="255" y="35504"/>
                    </a:lnTo>
                    <a:lnTo>
                      <a:pt x="327" y="35685"/>
                    </a:lnTo>
                    <a:lnTo>
                      <a:pt x="400" y="35866"/>
                    </a:lnTo>
                    <a:lnTo>
                      <a:pt x="496" y="36047"/>
                    </a:lnTo>
                    <a:lnTo>
                      <a:pt x="593" y="36216"/>
                    </a:lnTo>
                    <a:lnTo>
                      <a:pt x="702" y="36373"/>
                    </a:lnTo>
                    <a:lnTo>
                      <a:pt x="810" y="36542"/>
                    </a:lnTo>
                    <a:lnTo>
                      <a:pt x="931" y="36687"/>
                    </a:lnTo>
                    <a:lnTo>
                      <a:pt x="1064" y="36844"/>
                    </a:lnTo>
                    <a:lnTo>
                      <a:pt x="1197" y="36977"/>
                    </a:lnTo>
                    <a:lnTo>
                      <a:pt x="1342" y="37122"/>
                    </a:lnTo>
                    <a:lnTo>
                      <a:pt x="1487" y="37243"/>
                    </a:lnTo>
                    <a:lnTo>
                      <a:pt x="1644" y="37364"/>
                    </a:lnTo>
                    <a:lnTo>
                      <a:pt x="1801" y="37485"/>
                    </a:lnTo>
                    <a:lnTo>
                      <a:pt x="1970" y="37581"/>
                    </a:lnTo>
                    <a:lnTo>
                      <a:pt x="2139" y="37678"/>
                    </a:lnTo>
                    <a:lnTo>
                      <a:pt x="2308" y="37775"/>
                    </a:lnTo>
                    <a:lnTo>
                      <a:pt x="2489" y="37859"/>
                    </a:lnTo>
                    <a:lnTo>
                      <a:pt x="2683" y="37932"/>
                    </a:lnTo>
                    <a:lnTo>
                      <a:pt x="2864" y="37992"/>
                    </a:lnTo>
                    <a:lnTo>
                      <a:pt x="3057" y="38052"/>
                    </a:lnTo>
                    <a:lnTo>
                      <a:pt x="3250" y="38089"/>
                    </a:lnTo>
                    <a:lnTo>
                      <a:pt x="3456" y="38125"/>
                    </a:lnTo>
                    <a:lnTo>
                      <a:pt x="3661" y="38161"/>
                    </a:lnTo>
                    <a:lnTo>
                      <a:pt x="3866" y="38173"/>
                    </a:lnTo>
                    <a:lnTo>
                      <a:pt x="53962" y="38173"/>
                    </a:lnTo>
                    <a:lnTo>
                      <a:pt x="54167" y="38161"/>
                    </a:lnTo>
                    <a:lnTo>
                      <a:pt x="54373" y="38125"/>
                    </a:lnTo>
                    <a:lnTo>
                      <a:pt x="54578" y="38089"/>
                    </a:lnTo>
                    <a:lnTo>
                      <a:pt x="54771" y="38052"/>
                    </a:lnTo>
                    <a:lnTo>
                      <a:pt x="54964" y="37992"/>
                    </a:lnTo>
                    <a:lnTo>
                      <a:pt x="55158" y="37932"/>
                    </a:lnTo>
                    <a:lnTo>
                      <a:pt x="55339" y="37859"/>
                    </a:lnTo>
                    <a:lnTo>
                      <a:pt x="55520" y="37775"/>
                    </a:lnTo>
                    <a:lnTo>
                      <a:pt x="55701" y="37678"/>
                    </a:lnTo>
                    <a:lnTo>
                      <a:pt x="55870" y="37581"/>
                    </a:lnTo>
                    <a:lnTo>
                      <a:pt x="56027" y="37485"/>
                    </a:lnTo>
                    <a:lnTo>
                      <a:pt x="56197" y="37364"/>
                    </a:lnTo>
                    <a:lnTo>
                      <a:pt x="56342" y="37243"/>
                    </a:lnTo>
                    <a:lnTo>
                      <a:pt x="56499" y="37122"/>
                    </a:lnTo>
                    <a:lnTo>
                      <a:pt x="56631" y="36977"/>
                    </a:lnTo>
                    <a:lnTo>
                      <a:pt x="56776" y="36844"/>
                    </a:lnTo>
                    <a:lnTo>
                      <a:pt x="56897" y="36687"/>
                    </a:lnTo>
                    <a:lnTo>
                      <a:pt x="57018" y="36542"/>
                    </a:lnTo>
                    <a:lnTo>
                      <a:pt x="57139" y="36373"/>
                    </a:lnTo>
                    <a:lnTo>
                      <a:pt x="57235" y="36216"/>
                    </a:lnTo>
                    <a:lnTo>
                      <a:pt x="57344" y="36047"/>
                    </a:lnTo>
                    <a:lnTo>
                      <a:pt x="57429" y="35866"/>
                    </a:lnTo>
                    <a:lnTo>
                      <a:pt x="57513" y="35685"/>
                    </a:lnTo>
                    <a:lnTo>
                      <a:pt x="57586" y="35504"/>
                    </a:lnTo>
                    <a:lnTo>
                      <a:pt x="57646" y="35310"/>
                    </a:lnTo>
                    <a:lnTo>
                      <a:pt x="57707" y="35117"/>
                    </a:lnTo>
                    <a:lnTo>
                      <a:pt x="57743" y="34924"/>
                    </a:lnTo>
                    <a:lnTo>
                      <a:pt x="57779" y="34718"/>
                    </a:lnTo>
                    <a:lnTo>
                      <a:pt x="57815" y="34513"/>
                    </a:lnTo>
                    <a:lnTo>
                      <a:pt x="57827" y="34308"/>
                    </a:lnTo>
                    <a:lnTo>
                      <a:pt x="57827" y="34102"/>
                    </a:lnTo>
                    <a:lnTo>
                      <a:pt x="57827" y="4072"/>
                    </a:lnTo>
                    <a:lnTo>
                      <a:pt x="57827" y="3866"/>
                    </a:lnTo>
                    <a:lnTo>
                      <a:pt x="57815" y="3661"/>
                    </a:lnTo>
                    <a:lnTo>
                      <a:pt x="57779" y="3456"/>
                    </a:lnTo>
                    <a:lnTo>
                      <a:pt x="57743" y="3262"/>
                    </a:lnTo>
                    <a:lnTo>
                      <a:pt x="57707" y="3057"/>
                    </a:lnTo>
                    <a:lnTo>
                      <a:pt x="57646" y="2864"/>
                    </a:lnTo>
                    <a:lnTo>
                      <a:pt x="57586" y="2682"/>
                    </a:lnTo>
                    <a:lnTo>
                      <a:pt x="57513" y="2489"/>
                    </a:lnTo>
                    <a:lnTo>
                      <a:pt x="57429" y="2308"/>
                    </a:lnTo>
                    <a:lnTo>
                      <a:pt x="57344" y="2139"/>
                    </a:lnTo>
                    <a:lnTo>
                      <a:pt x="57235" y="1970"/>
                    </a:lnTo>
                    <a:lnTo>
                      <a:pt x="57139" y="1801"/>
                    </a:lnTo>
                    <a:lnTo>
                      <a:pt x="57018" y="1644"/>
                    </a:lnTo>
                    <a:lnTo>
                      <a:pt x="56897" y="1487"/>
                    </a:lnTo>
                    <a:lnTo>
                      <a:pt x="56776" y="1342"/>
                    </a:lnTo>
                    <a:lnTo>
                      <a:pt x="56631" y="1197"/>
                    </a:lnTo>
                    <a:lnTo>
                      <a:pt x="56499" y="1064"/>
                    </a:lnTo>
                    <a:lnTo>
                      <a:pt x="56342" y="931"/>
                    </a:lnTo>
                    <a:lnTo>
                      <a:pt x="56197" y="810"/>
                    </a:lnTo>
                    <a:lnTo>
                      <a:pt x="56027" y="701"/>
                    </a:lnTo>
                    <a:lnTo>
                      <a:pt x="55870" y="593"/>
                    </a:lnTo>
                    <a:lnTo>
                      <a:pt x="55701" y="496"/>
                    </a:lnTo>
                    <a:lnTo>
                      <a:pt x="55520" y="399"/>
                    </a:lnTo>
                    <a:lnTo>
                      <a:pt x="55339" y="327"/>
                    </a:lnTo>
                    <a:lnTo>
                      <a:pt x="55158" y="254"/>
                    </a:lnTo>
                    <a:lnTo>
                      <a:pt x="54964" y="182"/>
                    </a:lnTo>
                    <a:lnTo>
                      <a:pt x="54771" y="134"/>
                    </a:lnTo>
                    <a:lnTo>
                      <a:pt x="54578" y="85"/>
                    </a:lnTo>
                    <a:lnTo>
                      <a:pt x="54373" y="49"/>
                    </a:lnTo>
                    <a:lnTo>
                      <a:pt x="54167" y="25"/>
                    </a:lnTo>
                    <a:lnTo>
                      <a:pt x="539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2740500" y="3974863"/>
                <a:ext cx="3662994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7177" h="1378" extrusionOk="0">
                    <a:moveTo>
                      <a:pt x="0" y="0"/>
                    </a:moveTo>
                    <a:lnTo>
                      <a:pt x="121" y="145"/>
                    </a:lnTo>
                    <a:lnTo>
                      <a:pt x="242" y="302"/>
                    </a:lnTo>
                    <a:lnTo>
                      <a:pt x="374" y="435"/>
                    </a:lnTo>
                    <a:lnTo>
                      <a:pt x="507" y="568"/>
                    </a:lnTo>
                    <a:lnTo>
                      <a:pt x="652" y="689"/>
                    </a:lnTo>
                    <a:lnTo>
                      <a:pt x="809" y="797"/>
                    </a:lnTo>
                    <a:lnTo>
                      <a:pt x="966" y="906"/>
                    </a:lnTo>
                    <a:lnTo>
                      <a:pt x="1123" y="1003"/>
                    </a:lnTo>
                    <a:lnTo>
                      <a:pt x="1293" y="1087"/>
                    </a:lnTo>
                    <a:lnTo>
                      <a:pt x="1474" y="1160"/>
                    </a:lnTo>
                    <a:lnTo>
                      <a:pt x="1655" y="1220"/>
                    </a:lnTo>
                    <a:lnTo>
                      <a:pt x="1836" y="1281"/>
                    </a:lnTo>
                    <a:lnTo>
                      <a:pt x="2029" y="1317"/>
                    </a:lnTo>
                    <a:lnTo>
                      <a:pt x="2223" y="1353"/>
                    </a:lnTo>
                    <a:lnTo>
                      <a:pt x="2416" y="1365"/>
                    </a:lnTo>
                    <a:lnTo>
                      <a:pt x="2621" y="1377"/>
                    </a:lnTo>
                    <a:lnTo>
                      <a:pt x="64567" y="1377"/>
                    </a:lnTo>
                    <a:lnTo>
                      <a:pt x="64760" y="1365"/>
                    </a:lnTo>
                    <a:lnTo>
                      <a:pt x="64966" y="1353"/>
                    </a:lnTo>
                    <a:lnTo>
                      <a:pt x="65159" y="1317"/>
                    </a:lnTo>
                    <a:lnTo>
                      <a:pt x="65340" y="1281"/>
                    </a:lnTo>
                    <a:lnTo>
                      <a:pt x="65533" y="1220"/>
                    </a:lnTo>
                    <a:lnTo>
                      <a:pt x="65703" y="1160"/>
                    </a:lnTo>
                    <a:lnTo>
                      <a:pt x="65884" y="1087"/>
                    </a:lnTo>
                    <a:lnTo>
                      <a:pt x="66053" y="1003"/>
                    </a:lnTo>
                    <a:lnTo>
                      <a:pt x="66222" y="906"/>
                    </a:lnTo>
                    <a:lnTo>
                      <a:pt x="66379" y="797"/>
                    </a:lnTo>
                    <a:lnTo>
                      <a:pt x="66524" y="689"/>
                    </a:lnTo>
                    <a:lnTo>
                      <a:pt x="66669" y="568"/>
                    </a:lnTo>
                    <a:lnTo>
                      <a:pt x="66814" y="435"/>
                    </a:lnTo>
                    <a:lnTo>
                      <a:pt x="66935" y="302"/>
                    </a:lnTo>
                    <a:lnTo>
                      <a:pt x="67056" y="145"/>
                    </a:lnTo>
                    <a:lnTo>
                      <a:pt x="6717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4167840" y="2046915"/>
                <a:ext cx="852374" cy="616597"/>
              </a:xfrm>
              <a:custGeom>
                <a:avLst/>
                <a:gdLst/>
                <a:ahLst/>
                <a:cxnLst/>
                <a:rect l="l" t="t" r="r" b="b"/>
                <a:pathLst>
                  <a:path w="15632" h="11308" extrusionOk="0">
                    <a:moveTo>
                      <a:pt x="14315" y="0"/>
                    </a:moveTo>
                    <a:lnTo>
                      <a:pt x="14194" y="12"/>
                    </a:lnTo>
                    <a:lnTo>
                      <a:pt x="14085" y="49"/>
                    </a:lnTo>
                    <a:lnTo>
                      <a:pt x="13965" y="85"/>
                    </a:lnTo>
                    <a:lnTo>
                      <a:pt x="13856" y="133"/>
                    </a:lnTo>
                    <a:lnTo>
                      <a:pt x="13759" y="194"/>
                    </a:lnTo>
                    <a:lnTo>
                      <a:pt x="13663" y="254"/>
                    </a:lnTo>
                    <a:lnTo>
                      <a:pt x="13566" y="339"/>
                    </a:lnTo>
                    <a:lnTo>
                      <a:pt x="13481" y="423"/>
                    </a:lnTo>
                    <a:lnTo>
                      <a:pt x="6680" y="8396"/>
                    </a:lnTo>
                    <a:lnTo>
                      <a:pt x="1981" y="4639"/>
                    </a:lnTo>
                    <a:lnTo>
                      <a:pt x="1885" y="4566"/>
                    </a:lnTo>
                    <a:lnTo>
                      <a:pt x="1776" y="4506"/>
                    </a:lnTo>
                    <a:lnTo>
                      <a:pt x="1667" y="4458"/>
                    </a:lnTo>
                    <a:lnTo>
                      <a:pt x="1546" y="4409"/>
                    </a:lnTo>
                    <a:lnTo>
                      <a:pt x="1438" y="4385"/>
                    </a:lnTo>
                    <a:lnTo>
                      <a:pt x="1317" y="4373"/>
                    </a:lnTo>
                    <a:lnTo>
                      <a:pt x="1087" y="4373"/>
                    </a:lnTo>
                    <a:lnTo>
                      <a:pt x="967" y="4397"/>
                    </a:lnTo>
                    <a:lnTo>
                      <a:pt x="858" y="4422"/>
                    </a:lnTo>
                    <a:lnTo>
                      <a:pt x="749" y="4470"/>
                    </a:lnTo>
                    <a:lnTo>
                      <a:pt x="640" y="4518"/>
                    </a:lnTo>
                    <a:lnTo>
                      <a:pt x="532" y="4579"/>
                    </a:lnTo>
                    <a:lnTo>
                      <a:pt x="435" y="4651"/>
                    </a:lnTo>
                    <a:lnTo>
                      <a:pt x="350" y="4736"/>
                    </a:lnTo>
                    <a:lnTo>
                      <a:pt x="266" y="4832"/>
                    </a:lnTo>
                    <a:lnTo>
                      <a:pt x="193" y="4929"/>
                    </a:lnTo>
                    <a:lnTo>
                      <a:pt x="133" y="5038"/>
                    </a:lnTo>
                    <a:lnTo>
                      <a:pt x="85" y="5146"/>
                    </a:lnTo>
                    <a:lnTo>
                      <a:pt x="36" y="5255"/>
                    </a:lnTo>
                    <a:lnTo>
                      <a:pt x="12" y="5376"/>
                    </a:lnTo>
                    <a:lnTo>
                      <a:pt x="0" y="5485"/>
                    </a:lnTo>
                    <a:lnTo>
                      <a:pt x="0" y="5605"/>
                    </a:lnTo>
                    <a:lnTo>
                      <a:pt x="0" y="5726"/>
                    </a:lnTo>
                    <a:lnTo>
                      <a:pt x="24" y="5835"/>
                    </a:lnTo>
                    <a:lnTo>
                      <a:pt x="48" y="5956"/>
                    </a:lnTo>
                    <a:lnTo>
                      <a:pt x="97" y="6064"/>
                    </a:lnTo>
                    <a:lnTo>
                      <a:pt x="145" y="6173"/>
                    </a:lnTo>
                    <a:lnTo>
                      <a:pt x="206" y="6270"/>
                    </a:lnTo>
                    <a:lnTo>
                      <a:pt x="278" y="6366"/>
                    </a:lnTo>
                    <a:lnTo>
                      <a:pt x="363" y="6463"/>
                    </a:lnTo>
                    <a:lnTo>
                      <a:pt x="459" y="6548"/>
                    </a:lnTo>
                    <a:lnTo>
                      <a:pt x="6076" y="11041"/>
                    </a:lnTo>
                    <a:lnTo>
                      <a:pt x="6161" y="11102"/>
                    </a:lnTo>
                    <a:lnTo>
                      <a:pt x="6245" y="11162"/>
                    </a:lnTo>
                    <a:lnTo>
                      <a:pt x="6342" y="11210"/>
                    </a:lnTo>
                    <a:lnTo>
                      <a:pt x="6439" y="11247"/>
                    </a:lnTo>
                    <a:lnTo>
                      <a:pt x="6535" y="11271"/>
                    </a:lnTo>
                    <a:lnTo>
                      <a:pt x="6632" y="11295"/>
                    </a:lnTo>
                    <a:lnTo>
                      <a:pt x="6741" y="11307"/>
                    </a:lnTo>
                    <a:lnTo>
                      <a:pt x="6970" y="11307"/>
                    </a:lnTo>
                    <a:lnTo>
                      <a:pt x="7091" y="11283"/>
                    </a:lnTo>
                    <a:lnTo>
                      <a:pt x="7224" y="11247"/>
                    </a:lnTo>
                    <a:lnTo>
                      <a:pt x="7345" y="11198"/>
                    </a:lnTo>
                    <a:lnTo>
                      <a:pt x="7453" y="11138"/>
                    </a:lnTo>
                    <a:lnTo>
                      <a:pt x="7562" y="11065"/>
                    </a:lnTo>
                    <a:lnTo>
                      <a:pt x="7671" y="10981"/>
                    </a:lnTo>
                    <a:lnTo>
                      <a:pt x="7768" y="10884"/>
                    </a:lnTo>
                    <a:lnTo>
                      <a:pt x="15342" y="2018"/>
                    </a:lnTo>
                    <a:lnTo>
                      <a:pt x="15414" y="1921"/>
                    </a:lnTo>
                    <a:lnTo>
                      <a:pt x="15474" y="1812"/>
                    </a:lnTo>
                    <a:lnTo>
                      <a:pt x="15535" y="1704"/>
                    </a:lnTo>
                    <a:lnTo>
                      <a:pt x="15571" y="1595"/>
                    </a:lnTo>
                    <a:lnTo>
                      <a:pt x="15607" y="1474"/>
                    </a:lnTo>
                    <a:lnTo>
                      <a:pt x="15619" y="1365"/>
                    </a:lnTo>
                    <a:lnTo>
                      <a:pt x="15632" y="1245"/>
                    </a:lnTo>
                    <a:lnTo>
                      <a:pt x="15632" y="1124"/>
                    </a:lnTo>
                    <a:lnTo>
                      <a:pt x="15607" y="1015"/>
                    </a:lnTo>
                    <a:lnTo>
                      <a:pt x="15583" y="894"/>
                    </a:lnTo>
                    <a:lnTo>
                      <a:pt x="15547" y="785"/>
                    </a:lnTo>
                    <a:lnTo>
                      <a:pt x="15499" y="677"/>
                    </a:lnTo>
                    <a:lnTo>
                      <a:pt x="15438" y="568"/>
                    </a:lnTo>
                    <a:lnTo>
                      <a:pt x="15378" y="471"/>
                    </a:lnTo>
                    <a:lnTo>
                      <a:pt x="15293" y="375"/>
                    </a:lnTo>
                    <a:lnTo>
                      <a:pt x="15197" y="290"/>
                    </a:lnTo>
                    <a:lnTo>
                      <a:pt x="15100" y="218"/>
                    </a:lnTo>
                    <a:lnTo>
                      <a:pt x="15003" y="157"/>
                    </a:lnTo>
                    <a:lnTo>
                      <a:pt x="14895" y="97"/>
                    </a:lnTo>
                    <a:lnTo>
                      <a:pt x="14774" y="61"/>
                    </a:lnTo>
                    <a:lnTo>
                      <a:pt x="14665" y="24"/>
                    </a:lnTo>
                    <a:lnTo>
                      <a:pt x="14544" y="12"/>
                    </a:lnTo>
                    <a:lnTo>
                      <a:pt x="14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3210082" y="2664101"/>
                <a:ext cx="161456" cy="893869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6393" extrusionOk="0">
                    <a:moveTo>
                      <a:pt x="1" y="0"/>
                    </a:moveTo>
                    <a:lnTo>
                      <a:pt x="1" y="16393"/>
                    </a:lnTo>
                    <a:lnTo>
                      <a:pt x="2961" y="16393"/>
                    </a:lnTo>
                    <a:lnTo>
                      <a:pt x="29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454470" y="2662737"/>
                <a:ext cx="447289" cy="435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799" extrusionOk="0">
                    <a:moveTo>
                      <a:pt x="1" y="1"/>
                    </a:moveTo>
                    <a:lnTo>
                      <a:pt x="1" y="798"/>
                    </a:lnTo>
                    <a:lnTo>
                      <a:pt x="8203" y="798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454470" y="2801725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3454470" y="2941368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3454470" y="3081010"/>
                <a:ext cx="447289" cy="44222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1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3454470" y="3220652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3454470" y="3360295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3454470" y="3499937"/>
                <a:ext cx="447289" cy="44167"/>
              </a:xfrm>
              <a:custGeom>
                <a:avLst/>
                <a:gdLst/>
                <a:ahLst/>
                <a:cxnLst/>
                <a:rect l="l" t="t" r="r" b="b"/>
                <a:pathLst>
                  <a:path w="8203" h="810" extrusionOk="0">
                    <a:moveTo>
                      <a:pt x="1" y="1"/>
                    </a:moveTo>
                    <a:lnTo>
                      <a:pt x="1" y="810"/>
                    </a:lnTo>
                    <a:lnTo>
                      <a:pt x="8203" y="810"/>
                    </a:lnTo>
                    <a:lnTo>
                      <a:pt x="8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4065057" y="3369510"/>
                <a:ext cx="594186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10897" y="1740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4065057" y="3636308"/>
                <a:ext cx="310970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5702" y="1727"/>
                    </a:lnTo>
                    <a:lnTo>
                      <a:pt x="57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4460919" y="3636308"/>
                <a:ext cx="122578" cy="94224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728" extrusionOk="0">
                    <a:moveTo>
                      <a:pt x="1" y="0"/>
                    </a:moveTo>
                    <a:lnTo>
                      <a:pt x="1" y="1727"/>
                    </a:lnTo>
                    <a:lnTo>
                      <a:pt x="2248" y="1727"/>
                    </a:lnTo>
                    <a:lnTo>
                      <a:pt x="22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4734261" y="3369510"/>
                <a:ext cx="130484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2393" y="1740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4947677" y="3369510"/>
                <a:ext cx="222690" cy="94932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741" extrusionOk="0">
                    <a:moveTo>
                      <a:pt x="1" y="1"/>
                    </a:moveTo>
                    <a:lnTo>
                      <a:pt x="1" y="1740"/>
                    </a:lnTo>
                    <a:lnTo>
                      <a:pt x="4084" y="1740"/>
                    </a:lnTo>
                    <a:lnTo>
                      <a:pt x="4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4065057" y="3511115"/>
                <a:ext cx="141662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2598" y="1728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270567" y="3511115"/>
                <a:ext cx="594186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0897" y="1728"/>
                    </a:lnTo>
                    <a:lnTo>
                      <a:pt x="108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4906183" y="3511115"/>
                <a:ext cx="83700" cy="94278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729" extrusionOk="0">
                    <a:moveTo>
                      <a:pt x="1" y="1"/>
                    </a:moveTo>
                    <a:lnTo>
                      <a:pt x="1" y="1728"/>
                    </a:lnTo>
                    <a:lnTo>
                      <a:pt x="1535" y="1728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5796709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088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70"/>
                    </a:lnTo>
                    <a:lnTo>
                      <a:pt x="351" y="218"/>
                    </a:lnTo>
                    <a:lnTo>
                      <a:pt x="279" y="291"/>
                    </a:lnTo>
                    <a:lnTo>
                      <a:pt x="218" y="351"/>
                    </a:lnTo>
                    <a:lnTo>
                      <a:pt x="158" y="436"/>
                    </a:lnTo>
                    <a:lnTo>
                      <a:pt x="109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09" y="1438"/>
                    </a:lnTo>
                    <a:lnTo>
                      <a:pt x="158" y="1523"/>
                    </a:lnTo>
                    <a:lnTo>
                      <a:pt x="218" y="1595"/>
                    </a:lnTo>
                    <a:lnTo>
                      <a:pt x="279" y="1668"/>
                    </a:lnTo>
                    <a:lnTo>
                      <a:pt x="351" y="1728"/>
                    </a:lnTo>
                    <a:lnTo>
                      <a:pt x="424" y="1788"/>
                    </a:lnTo>
                    <a:lnTo>
                      <a:pt x="508" y="1837"/>
                    </a:lnTo>
                    <a:lnTo>
                      <a:pt x="593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6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9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5796709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88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47" y="858"/>
                    </a:lnTo>
                    <a:lnTo>
                      <a:pt x="1559" y="979"/>
                    </a:lnTo>
                    <a:lnTo>
                      <a:pt x="1547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088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50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3" y="73"/>
                    </a:lnTo>
                    <a:lnTo>
                      <a:pt x="508" y="121"/>
                    </a:lnTo>
                    <a:lnTo>
                      <a:pt x="424" y="169"/>
                    </a:lnTo>
                    <a:lnTo>
                      <a:pt x="351" y="230"/>
                    </a:lnTo>
                    <a:lnTo>
                      <a:pt x="279" y="290"/>
                    </a:lnTo>
                    <a:lnTo>
                      <a:pt x="218" y="363"/>
                    </a:lnTo>
                    <a:lnTo>
                      <a:pt x="158" y="435"/>
                    </a:lnTo>
                    <a:lnTo>
                      <a:pt x="109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09" y="1450"/>
                    </a:lnTo>
                    <a:lnTo>
                      <a:pt x="158" y="1522"/>
                    </a:lnTo>
                    <a:lnTo>
                      <a:pt x="218" y="1607"/>
                    </a:lnTo>
                    <a:lnTo>
                      <a:pt x="279" y="1667"/>
                    </a:lnTo>
                    <a:lnTo>
                      <a:pt x="351" y="1740"/>
                    </a:lnTo>
                    <a:lnTo>
                      <a:pt x="424" y="1788"/>
                    </a:lnTo>
                    <a:lnTo>
                      <a:pt x="508" y="1836"/>
                    </a:lnTo>
                    <a:lnTo>
                      <a:pt x="593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4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4" y="1172"/>
                    </a:lnTo>
                    <a:lnTo>
                      <a:pt x="1946" y="1075"/>
                    </a:lnTo>
                    <a:lnTo>
                      <a:pt x="1958" y="979"/>
                    </a:lnTo>
                    <a:lnTo>
                      <a:pt x="1946" y="882"/>
                    </a:lnTo>
                    <a:lnTo>
                      <a:pt x="1934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4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5838858" y="2236613"/>
                <a:ext cx="21811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400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99" y="5980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3607962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6"/>
                    </a:lnTo>
                    <a:lnTo>
                      <a:pt x="1317" y="484"/>
                    </a:lnTo>
                    <a:lnTo>
                      <a:pt x="1401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2" y="1209"/>
                    </a:lnTo>
                    <a:lnTo>
                      <a:pt x="1474" y="1305"/>
                    </a:lnTo>
                    <a:lnTo>
                      <a:pt x="1401" y="1390"/>
                    </a:lnTo>
                    <a:lnTo>
                      <a:pt x="1317" y="1462"/>
                    </a:lnTo>
                    <a:lnTo>
                      <a:pt x="1208" y="1523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5" y="1209"/>
                    </a:lnTo>
                    <a:lnTo>
                      <a:pt x="411" y="1100"/>
                    </a:lnTo>
                    <a:lnTo>
                      <a:pt x="399" y="979"/>
                    </a:lnTo>
                    <a:lnTo>
                      <a:pt x="411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5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22"/>
                    </a:lnTo>
                    <a:lnTo>
                      <a:pt x="435" y="170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09"/>
                    </a:lnTo>
                    <a:lnTo>
                      <a:pt x="785" y="1934"/>
                    </a:lnTo>
                    <a:lnTo>
                      <a:pt x="882" y="1946"/>
                    </a:lnTo>
                    <a:lnTo>
                      <a:pt x="979" y="1958"/>
                    </a:lnTo>
                    <a:lnTo>
                      <a:pt x="1087" y="1946"/>
                    </a:lnTo>
                    <a:lnTo>
                      <a:pt x="1184" y="1934"/>
                    </a:lnTo>
                    <a:lnTo>
                      <a:pt x="1269" y="1909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34" y="1789"/>
                    </a:lnTo>
                    <a:lnTo>
                      <a:pt x="1607" y="1728"/>
                    </a:lnTo>
                    <a:lnTo>
                      <a:pt x="1679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48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5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45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48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79" y="279"/>
                    </a:lnTo>
                    <a:lnTo>
                      <a:pt x="1607" y="218"/>
                    </a:lnTo>
                    <a:lnTo>
                      <a:pt x="1534" y="170"/>
                    </a:lnTo>
                    <a:lnTo>
                      <a:pt x="1450" y="122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84" y="13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3199558" y="2133831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74" y="1305"/>
                    </a:lnTo>
                    <a:lnTo>
                      <a:pt x="1402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3"/>
                    </a:lnTo>
                    <a:lnTo>
                      <a:pt x="653" y="1462"/>
                    </a:lnTo>
                    <a:lnTo>
                      <a:pt x="568" y="1390"/>
                    </a:lnTo>
                    <a:lnTo>
                      <a:pt x="496" y="1305"/>
                    </a:lnTo>
                    <a:lnTo>
                      <a:pt x="436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22"/>
                    </a:lnTo>
                    <a:lnTo>
                      <a:pt x="436" y="170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89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09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979" y="1958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09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89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70"/>
                    </a:lnTo>
                    <a:lnTo>
                      <a:pt x="1450" y="122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3292417" y="2176688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3607962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099" y="399"/>
                    </a:lnTo>
                    <a:lnTo>
                      <a:pt x="1208" y="435"/>
                    </a:lnTo>
                    <a:lnTo>
                      <a:pt x="1317" y="495"/>
                    </a:lnTo>
                    <a:lnTo>
                      <a:pt x="1401" y="568"/>
                    </a:lnTo>
                    <a:lnTo>
                      <a:pt x="1474" y="653"/>
                    </a:lnTo>
                    <a:lnTo>
                      <a:pt x="1522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2" y="1208"/>
                    </a:lnTo>
                    <a:lnTo>
                      <a:pt x="1474" y="1305"/>
                    </a:lnTo>
                    <a:lnTo>
                      <a:pt x="1401" y="1401"/>
                    </a:lnTo>
                    <a:lnTo>
                      <a:pt x="1317" y="1474"/>
                    </a:lnTo>
                    <a:lnTo>
                      <a:pt x="1208" y="1522"/>
                    </a:lnTo>
                    <a:lnTo>
                      <a:pt x="1099" y="1559"/>
                    </a:lnTo>
                    <a:lnTo>
                      <a:pt x="979" y="1571"/>
                    </a:lnTo>
                    <a:lnTo>
                      <a:pt x="870" y="1559"/>
                    </a:lnTo>
                    <a:lnTo>
                      <a:pt x="749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5" y="1208"/>
                    </a:lnTo>
                    <a:lnTo>
                      <a:pt x="411" y="1099"/>
                    </a:lnTo>
                    <a:lnTo>
                      <a:pt x="399" y="979"/>
                    </a:lnTo>
                    <a:lnTo>
                      <a:pt x="411" y="858"/>
                    </a:lnTo>
                    <a:lnTo>
                      <a:pt x="435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49" y="435"/>
                    </a:lnTo>
                    <a:lnTo>
                      <a:pt x="870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2" y="12"/>
                    </a:lnTo>
                    <a:lnTo>
                      <a:pt x="785" y="24"/>
                    </a:lnTo>
                    <a:lnTo>
                      <a:pt x="689" y="49"/>
                    </a:lnTo>
                    <a:lnTo>
                      <a:pt x="604" y="85"/>
                    </a:lnTo>
                    <a:lnTo>
                      <a:pt x="520" y="121"/>
                    </a:lnTo>
                    <a:lnTo>
                      <a:pt x="435" y="169"/>
                    </a:lnTo>
                    <a:lnTo>
                      <a:pt x="363" y="230"/>
                    </a:lnTo>
                    <a:lnTo>
                      <a:pt x="290" y="290"/>
                    </a:lnTo>
                    <a:lnTo>
                      <a:pt x="230" y="363"/>
                    </a:lnTo>
                    <a:lnTo>
                      <a:pt x="169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4" y="785"/>
                    </a:lnTo>
                    <a:lnTo>
                      <a:pt x="12" y="882"/>
                    </a:lnTo>
                    <a:lnTo>
                      <a:pt x="0" y="979"/>
                    </a:lnTo>
                    <a:lnTo>
                      <a:pt x="12" y="1075"/>
                    </a:lnTo>
                    <a:lnTo>
                      <a:pt x="24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69" y="1522"/>
                    </a:lnTo>
                    <a:lnTo>
                      <a:pt x="230" y="1607"/>
                    </a:lnTo>
                    <a:lnTo>
                      <a:pt x="290" y="1667"/>
                    </a:lnTo>
                    <a:lnTo>
                      <a:pt x="363" y="1740"/>
                    </a:lnTo>
                    <a:lnTo>
                      <a:pt x="435" y="1788"/>
                    </a:lnTo>
                    <a:lnTo>
                      <a:pt x="520" y="1836"/>
                    </a:lnTo>
                    <a:lnTo>
                      <a:pt x="604" y="1885"/>
                    </a:lnTo>
                    <a:lnTo>
                      <a:pt x="689" y="1909"/>
                    </a:lnTo>
                    <a:lnTo>
                      <a:pt x="785" y="1933"/>
                    </a:lnTo>
                    <a:lnTo>
                      <a:pt x="882" y="1957"/>
                    </a:lnTo>
                    <a:lnTo>
                      <a:pt x="1087" y="1957"/>
                    </a:lnTo>
                    <a:lnTo>
                      <a:pt x="1184" y="1933"/>
                    </a:lnTo>
                    <a:lnTo>
                      <a:pt x="1269" y="1909"/>
                    </a:lnTo>
                    <a:lnTo>
                      <a:pt x="1365" y="1885"/>
                    </a:lnTo>
                    <a:lnTo>
                      <a:pt x="1450" y="1836"/>
                    </a:lnTo>
                    <a:lnTo>
                      <a:pt x="1534" y="1788"/>
                    </a:lnTo>
                    <a:lnTo>
                      <a:pt x="1607" y="1740"/>
                    </a:lnTo>
                    <a:lnTo>
                      <a:pt x="1679" y="1667"/>
                    </a:lnTo>
                    <a:lnTo>
                      <a:pt x="1740" y="1607"/>
                    </a:lnTo>
                    <a:lnTo>
                      <a:pt x="1788" y="1522"/>
                    </a:lnTo>
                    <a:lnTo>
                      <a:pt x="1848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5" y="1172"/>
                    </a:lnTo>
                    <a:lnTo>
                      <a:pt x="1957" y="1075"/>
                    </a:lnTo>
                    <a:lnTo>
                      <a:pt x="1957" y="979"/>
                    </a:lnTo>
                    <a:lnTo>
                      <a:pt x="1957" y="882"/>
                    </a:lnTo>
                    <a:lnTo>
                      <a:pt x="1945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48" y="520"/>
                    </a:lnTo>
                    <a:lnTo>
                      <a:pt x="1788" y="435"/>
                    </a:lnTo>
                    <a:lnTo>
                      <a:pt x="1740" y="363"/>
                    </a:lnTo>
                    <a:lnTo>
                      <a:pt x="1679" y="290"/>
                    </a:lnTo>
                    <a:lnTo>
                      <a:pt x="1607" y="230"/>
                    </a:lnTo>
                    <a:lnTo>
                      <a:pt x="1534" y="169"/>
                    </a:lnTo>
                    <a:lnTo>
                      <a:pt x="1450" y="121"/>
                    </a:lnTo>
                    <a:lnTo>
                      <a:pt x="1365" y="85"/>
                    </a:lnTo>
                    <a:lnTo>
                      <a:pt x="1269" y="49"/>
                    </a:lnTo>
                    <a:lnTo>
                      <a:pt x="1184" y="24"/>
                    </a:lnTo>
                    <a:lnTo>
                      <a:pt x="1087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3199558" y="2301827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402" y="568"/>
                    </a:lnTo>
                    <a:lnTo>
                      <a:pt x="1474" y="653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74" y="1305"/>
                    </a:lnTo>
                    <a:lnTo>
                      <a:pt x="1402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50" y="1522"/>
                    </a:lnTo>
                    <a:lnTo>
                      <a:pt x="653" y="1474"/>
                    </a:lnTo>
                    <a:lnTo>
                      <a:pt x="568" y="1401"/>
                    </a:lnTo>
                    <a:lnTo>
                      <a:pt x="496" y="1305"/>
                    </a:lnTo>
                    <a:lnTo>
                      <a:pt x="436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6" y="749"/>
                    </a:lnTo>
                    <a:lnTo>
                      <a:pt x="496" y="653"/>
                    </a:lnTo>
                    <a:lnTo>
                      <a:pt x="568" y="568"/>
                    </a:lnTo>
                    <a:lnTo>
                      <a:pt x="653" y="495"/>
                    </a:lnTo>
                    <a:lnTo>
                      <a:pt x="750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83" y="12"/>
                    </a:lnTo>
                    <a:lnTo>
                      <a:pt x="786" y="24"/>
                    </a:lnTo>
                    <a:lnTo>
                      <a:pt x="689" y="49"/>
                    </a:lnTo>
                    <a:lnTo>
                      <a:pt x="605" y="85"/>
                    </a:lnTo>
                    <a:lnTo>
                      <a:pt x="520" y="121"/>
                    </a:lnTo>
                    <a:lnTo>
                      <a:pt x="436" y="169"/>
                    </a:lnTo>
                    <a:lnTo>
                      <a:pt x="363" y="230"/>
                    </a:lnTo>
                    <a:lnTo>
                      <a:pt x="291" y="290"/>
                    </a:lnTo>
                    <a:lnTo>
                      <a:pt x="230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85" y="604"/>
                    </a:lnTo>
                    <a:lnTo>
                      <a:pt x="49" y="689"/>
                    </a:lnTo>
                    <a:lnTo>
                      <a:pt x="25" y="785"/>
                    </a:lnTo>
                    <a:lnTo>
                      <a:pt x="13" y="882"/>
                    </a:lnTo>
                    <a:lnTo>
                      <a:pt x="1" y="979"/>
                    </a:lnTo>
                    <a:lnTo>
                      <a:pt x="13" y="1075"/>
                    </a:lnTo>
                    <a:lnTo>
                      <a:pt x="25" y="1172"/>
                    </a:lnTo>
                    <a:lnTo>
                      <a:pt x="49" y="1269"/>
                    </a:lnTo>
                    <a:lnTo>
                      <a:pt x="85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30" y="1607"/>
                    </a:lnTo>
                    <a:lnTo>
                      <a:pt x="291" y="1667"/>
                    </a:lnTo>
                    <a:lnTo>
                      <a:pt x="363" y="1740"/>
                    </a:lnTo>
                    <a:lnTo>
                      <a:pt x="436" y="1788"/>
                    </a:lnTo>
                    <a:lnTo>
                      <a:pt x="520" y="1836"/>
                    </a:lnTo>
                    <a:lnTo>
                      <a:pt x="605" y="1885"/>
                    </a:lnTo>
                    <a:lnTo>
                      <a:pt x="689" y="1909"/>
                    </a:lnTo>
                    <a:lnTo>
                      <a:pt x="786" y="1933"/>
                    </a:lnTo>
                    <a:lnTo>
                      <a:pt x="883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66" y="1885"/>
                    </a:lnTo>
                    <a:lnTo>
                      <a:pt x="1450" y="1836"/>
                    </a:lnTo>
                    <a:lnTo>
                      <a:pt x="1523" y="1788"/>
                    </a:lnTo>
                    <a:lnTo>
                      <a:pt x="1607" y="1740"/>
                    </a:lnTo>
                    <a:lnTo>
                      <a:pt x="1668" y="1667"/>
                    </a:lnTo>
                    <a:lnTo>
                      <a:pt x="1740" y="1607"/>
                    </a:lnTo>
                    <a:lnTo>
                      <a:pt x="1789" y="1522"/>
                    </a:lnTo>
                    <a:lnTo>
                      <a:pt x="1837" y="1450"/>
                    </a:lnTo>
                    <a:lnTo>
                      <a:pt x="1885" y="1365"/>
                    </a:lnTo>
                    <a:lnTo>
                      <a:pt x="1921" y="1269"/>
                    </a:lnTo>
                    <a:lnTo>
                      <a:pt x="1946" y="1172"/>
                    </a:lnTo>
                    <a:lnTo>
                      <a:pt x="1958" y="1075"/>
                    </a:lnTo>
                    <a:lnTo>
                      <a:pt x="1958" y="979"/>
                    </a:lnTo>
                    <a:lnTo>
                      <a:pt x="1958" y="882"/>
                    </a:lnTo>
                    <a:lnTo>
                      <a:pt x="1946" y="785"/>
                    </a:lnTo>
                    <a:lnTo>
                      <a:pt x="1921" y="689"/>
                    </a:lnTo>
                    <a:lnTo>
                      <a:pt x="1885" y="604"/>
                    </a:lnTo>
                    <a:lnTo>
                      <a:pt x="1837" y="520"/>
                    </a:lnTo>
                    <a:lnTo>
                      <a:pt x="1789" y="435"/>
                    </a:lnTo>
                    <a:lnTo>
                      <a:pt x="1740" y="363"/>
                    </a:lnTo>
                    <a:lnTo>
                      <a:pt x="1668" y="290"/>
                    </a:lnTo>
                    <a:lnTo>
                      <a:pt x="1607" y="230"/>
                    </a:lnTo>
                    <a:lnTo>
                      <a:pt x="1523" y="169"/>
                    </a:lnTo>
                    <a:lnTo>
                      <a:pt x="1450" y="121"/>
                    </a:lnTo>
                    <a:lnTo>
                      <a:pt x="1366" y="85"/>
                    </a:lnTo>
                    <a:lnTo>
                      <a:pt x="1269" y="49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3292417" y="2344630"/>
                <a:ext cx="326129" cy="21102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5981" y="387"/>
                    </a:lnTo>
                    <a:lnTo>
                      <a:pt x="59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3443946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8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2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2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8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49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5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5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49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2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4" y="73"/>
                    </a:lnTo>
                    <a:lnTo>
                      <a:pt x="520" y="110"/>
                    </a:lnTo>
                    <a:lnTo>
                      <a:pt x="435" y="158"/>
                    </a:lnTo>
                    <a:lnTo>
                      <a:pt x="363" y="218"/>
                    </a:lnTo>
                    <a:lnTo>
                      <a:pt x="290" y="279"/>
                    </a:lnTo>
                    <a:lnTo>
                      <a:pt x="230" y="351"/>
                    </a:lnTo>
                    <a:lnTo>
                      <a:pt x="169" y="424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49" y="677"/>
                    </a:lnTo>
                    <a:lnTo>
                      <a:pt x="24" y="774"/>
                    </a:lnTo>
                    <a:lnTo>
                      <a:pt x="12" y="871"/>
                    </a:lnTo>
                    <a:lnTo>
                      <a:pt x="0" y="979"/>
                    </a:lnTo>
                    <a:lnTo>
                      <a:pt x="12" y="1076"/>
                    </a:lnTo>
                    <a:lnTo>
                      <a:pt x="24" y="1173"/>
                    </a:lnTo>
                    <a:lnTo>
                      <a:pt x="49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69" y="1523"/>
                    </a:lnTo>
                    <a:lnTo>
                      <a:pt x="230" y="1595"/>
                    </a:lnTo>
                    <a:lnTo>
                      <a:pt x="290" y="1668"/>
                    </a:lnTo>
                    <a:lnTo>
                      <a:pt x="363" y="1728"/>
                    </a:lnTo>
                    <a:lnTo>
                      <a:pt x="435" y="1789"/>
                    </a:lnTo>
                    <a:lnTo>
                      <a:pt x="520" y="1837"/>
                    </a:lnTo>
                    <a:lnTo>
                      <a:pt x="604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2" y="1946"/>
                    </a:lnTo>
                    <a:lnTo>
                      <a:pt x="1075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5" y="1873"/>
                    </a:lnTo>
                    <a:lnTo>
                      <a:pt x="1450" y="1837"/>
                    </a:lnTo>
                    <a:lnTo>
                      <a:pt x="1522" y="1789"/>
                    </a:lnTo>
                    <a:lnTo>
                      <a:pt x="1607" y="1728"/>
                    </a:lnTo>
                    <a:lnTo>
                      <a:pt x="1667" y="1668"/>
                    </a:lnTo>
                    <a:lnTo>
                      <a:pt x="1740" y="1595"/>
                    </a:lnTo>
                    <a:lnTo>
                      <a:pt x="1788" y="1523"/>
                    </a:lnTo>
                    <a:lnTo>
                      <a:pt x="1836" y="1438"/>
                    </a:lnTo>
                    <a:lnTo>
                      <a:pt x="1885" y="1354"/>
                    </a:lnTo>
                    <a:lnTo>
                      <a:pt x="1909" y="1269"/>
                    </a:lnTo>
                    <a:lnTo>
                      <a:pt x="1933" y="1173"/>
                    </a:lnTo>
                    <a:lnTo>
                      <a:pt x="1957" y="1076"/>
                    </a:lnTo>
                    <a:lnTo>
                      <a:pt x="1957" y="979"/>
                    </a:lnTo>
                    <a:lnTo>
                      <a:pt x="1957" y="871"/>
                    </a:lnTo>
                    <a:lnTo>
                      <a:pt x="1933" y="774"/>
                    </a:lnTo>
                    <a:lnTo>
                      <a:pt x="1909" y="677"/>
                    </a:lnTo>
                    <a:lnTo>
                      <a:pt x="1885" y="593"/>
                    </a:lnTo>
                    <a:lnTo>
                      <a:pt x="1836" y="508"/>
                    </a:lnTo>
                    <a:lnTo>
                      <a:pt x="1788" y="424"/>
                    </a:lnTo>
                    <a:lnTo>
                      <a:pt x="1740" y="351"/>
                    </a:lnTo>
                    <a:lnTo>
                      <a:pt x="1667" y="279"/>
                    </a:lnTo>
                    <a:lnTo>
                      <a:pt x="1607" y="218"/>
                    </a:lnTo>
                    <a:lnTo>
                      <a:pt x="1522" y="158"/>
                    </a:lnTo>
                    <a:lnTo>
                      <a:pt x="1450" y="110"/>
                    </a:lnTo>
                    <a:lnTo>
                      <a:pt x="1365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3199558" y="2480946"/>
                <a:ext cx="106765" cy="106111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46" extrusionOk="0">
                    <a:moveTo>
                      <a:pt x="979" y="387"/>
                    </a:moveTo>
                    <a:lnTo>
                      <a:pt x="1100" y="400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402" y="557"/>
                    </a:lnTo>
                    <a:lnTo>
                      <a:pt x="1474" y="641"/>
                    </a:lnTo>
                    <a:lnTo>
                      <a:pt x="1523" y="750"/>
                    </a:lnTo>
                    <a:lnTo>
                      <a:pt x="1559" y="859"/>
                    </a:lnTo>
                    <a:lnTo>
                      <a:pt x="1571" y="979"/>
                    </a:lnTo>
                    <a:lnTo>
                      <a:pt x="1559" y="1088"/>
                    </a:lnTo>
                    <a:lnTo>
                      <a:pt x="1523" y="1197"/>
                    </a:lnTo>
                    <a:lnTo>
                      <a:pt x="1474" y="1306"/>
                    </a:lnTo>
                    <a:lnTo>
                      <a:pt x="1402" y="1390"/>
                    </a:lnTo>
                    <a:lnTo>
                      <a:pt x="1305" y="1463"/>
                    </a:lnTo>
                    <a:lnTo>
                      <a:pt x="1209" y="1511"/>
                    </a:lnTo>
                    <a:lnTo>
                      <a:pt x="1100" y="1547"/>
                    </a:lnTo>
                    <a:lnTo>
                      <a:pt x="979" y="1559"/>
                    </a:lnTo>
                    <a:lnTo>
                      <a:pt x="858" y="1547"/>
                    </a:lnTo>
                    <a:lnTo>
                      <a:pt x="750" y="1511"/>
                    </a:lnTo>
                    <a:lnTo>
                      <a:pt x="653" y="1463"/>
                    </a:lnTo>
                    <a:lnTo>
                      <a:pt x="568" y="1390"/>
                    </a:lnTo>
                    <a:lnTo>
                      <a:pt x="496" y="1306"/>
                    </a:lnTo>
                    <a:lnTo>
                      <a:pt x="436" y="1197"/>
                    </a:lnTo>
                    <a:lnTo>
                      <a:pt x="399" y="1088"/>
                    </a:lnTo>
                    <a:lnTo>
                      <a:pt x="387" y="979"/>
                    </a:lnTo>
                    <a:lnTo>
                      <a:pt x="399" y="859"/>
                    </a:lnTo>
                    <a:lnTo>
                      <a:pt x="436" y="750"/>
                    </a:lnTo>
                    <a:lnTo>
                      <a:pt x="496" y="641"/>
                    </a:lnTo>
                    <a:lnTo>
                      <a:pt x="568" y="557"/>
                    </a:lnTo>
                    <a:lnTo>
                      <a:pt x="653" y="484"/>
                    </a:lnTo>
                    <a:lnTo>
                      <a:pt x="750" y="436"/>
                    </a:lnTo>
                    <a:lnTo>
                      <a:pt x="858" y="400"/>
                    </a:lnTo>
                    <a:lnTo>
                      <a:pt x="979" y="387"/>
                    </a:lnTo>
                    <a:close/>
                    <a:moveTo>
                      <a:pt x="883" y="1"/>
                    </a:moveTo>
                    <a:lnTo>
                      <a:pt x="786" y="13"/>
                    </a:lnTo>
                    <a:lnTo>
                      <a:pt x="689" y="37"/>
                    </a:lnTo>
                    <a:lnTo>
                      <a:pt x="605" y="73"/>
                    </a:lnTo>
                    <a:lnTo>
                      <a:pt x="520" y="110"/>
                    </a:lnTo>
                    <a:lnTo>
                      <a:pt x="436" y="158"/>
                    </a:lnTo>
                    <a:lnTo>
                      <a:pt x="363" y="218"/>
                    </a:lnTo>
                    <a:lnTo>
                      <a:pt x="291" y="279"/>
                    </a:lnTo>
                    <a:lnTo>
                      <a:pt x="230" y="351"/>
                    </a:lnTo>
                    <a:lnTo>
                      <a:pt x="170" y="424"/>
                    </a:lnTo>
                    <a:lnTo>
                      <a:pt x="121" y="508"/>
                    </a:lnTo>
                    <a:lnTo>
                      <a:pt x="85" y="593"/>
                    </a:lnTo>
                    <a:lnTo>
                      <a:pt x="49" y="677"/>
                    </a:lnTo>
                    <a:lnTo>
                      <a:pt x="25" y="774"/>
                    </a:lnTo>
                    <a:lnTo>
                      <a:pt x="13" y="871"/>
                    </a:lnTo>
                    <a:lnTo>
                      <a:pt x="1" y="979"/>
                    </a:lnTo>
                    <a:lnTo>
                      <a:pt x="13" y="1076"/>
                    </a:lnTo>
                    <a:lnTo>
                      <a:pt x="25" y="1173"/>
                    </a:lnTo>
                    <a:lnTo>
                      <a:pt x="49" y="1269"/>
                    </a:lnTo>
                    <a:lnTo>
                      <a:pt x="85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30" y="1595"/>
                    </a:lnTo>
                    <a:lnTo>
                      <a:pt x="291" y="1668"/>
                    </a:lnTo>
                    <a:lnTo>
                      <a:pt x="363" y="1728"/>
                    </a:lnTo>
                    <a:lnTo>
                      <a:pt x="436" y="1789"/>
                    </a:lnTo>
                    <a:lnTo>
                      <a:pt x="520" y="1837"/>
                    </a:lnTo>
                    <a:lnTo>
                      <a:pt x="605" y="1873"/>
                    </a:lnTo>
                    <a:lnTo>
                      <a:pt x="689" y="1910"/>
                    </a:lnTo>
                    <a:lnTo>
                      <a:pt x="786" y="1934"/>
                    </a:lnTo>
                    <a:lnTo>
                      <a:pt x="883" y="1946"/>
                    </a:lnTo>
                    <a:lnTo>
                      <a:pt x="1076" y="1946"/>
                    </a:lnTo>
                    <a:lnTo>
                      <a:pt x="1172" y="1934"/>
                    </a:lnTo>
                    <a:lnTo>
                      <a:pt x="1269" y="1910"/>
                    </a:lnTo>
                    <a:lnTo>
                      <a:pt x="1366" y="1873"/>
                    </a:lnTo>
                    <a:lnTo>
                      <a:pt x="1450" y="1837"/>
                    </a:lnTo>
                    <a:lnTo>
                      <a:pt x="1523" y="1789"/>
                    </a:lnTo>
                    <a:lnTo>
                      <a:pt x="1607" y="1728"/>
                    </a:lnTo>
                    <a:lnTo>
                      <a:pt x="1668" y="1668"/>
                    </a:lnTo>
                    <a:lnTo>
                      <a:pt x="1740" y="1595"/>
                    </a:lnTo>
                    <a:lnTo>
                      <a:pt x="1789" y="1523"/>
                    </a:lnTo>
                    <a:lnTo>
                      <a:pt x="1837" y="1438"/>
                    </a:lnTo>
                    <a:lnTo>
                      <a:pt x="1885" y="1354"/>
                    </a:lnTo>
                    <a:lnTo>
                      <a:pt x="1921" y="1269"/>
                    </a:lnTo>
                    <a:lnTo>
                      <a:pt x="1946" y="1173"/>
                    </a:lnTo>
                    <a:lnTo>
                      <a:pt x="1958" y="1076"/>
                    </a:lnTo>
                    <a:lnTo>
                      <a:pt x="1958" y="979"/>
                    </a:lnTo>
                    <a:lnTo>
                      <a:pt x="1958" y="871"/>
                    </a:lnTo>
                    <a:lnTo>
                      <a:pt x="1946" y="774"/>
                    </a:lnTo>
                    <a:lnTo>
                      <a:pt x="1921" y="677"/>
                    </a:lnTo>
                    <a:lnTo>
                      <a:pt x="1885" y="593"/>
                    </a:lnTo>
                    <a:lnTo>
                      <a:pt x="1837" y="508"/>
                    </a:lnTo>
                    <a:lnTo>
                      <a:pt x="1789" y="424"/>
                    </a:lnTo>
                    <a:lnTo>
                      <a:pt x="1740" y="351"/>
                    </a:lnTo>
                    <a:lnTo>
                      <a:pt x="1668" y="279"/>
                    </a:lnTo>
                    <a:lnTo>
                      <a:pt x="1607" y="218"/>
                    </a:lnTo>
                    <a:lnTo>
                      <a:pt x="1523" y="158"/>
                    </a:lnTo>
                    <a:lnTo>
                      <a:pt x="1450" y="110"/>
                    </a:lnTo>
                    <a:lnTo>
                      <a:pt x="1366" y="73"/>
                    </a:lnTo>
                    <a:lnTo>
                      <a:pt x="1269" y="37"/>
                    </a:lnTo>
                    <a:lnTo>
                      <a:pt x="1172" y="13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3292417" y="2523150"/>
                <a:ext cx="162110" cy="21756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99" extrusionOk="0">
                    <a:moveTo>
                      <a:pt x="1" y="0"/>
                    </a:moveTo>
                    <a:lnTo>
                      <a:pt x="1" y="399"/>
                    </a:lnTo>
                    <a:lnTo>
                      <a:pt x="2973" y="399"/>
                    </a:lnTo>
                    <a:lnTo>
                      <a:pt x="2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5323146" y="3228559"/>
                <a:ext cx="579682" cy="501980"/>
              </a:xfrm>
              <a:custGeom>
                <a:avLst/>
                <a:gdLst/>
                <a:ahLst/>
                <a:cxnLst/>
                <a:rect l="l" t="t" r="r" b="b"/>
                <a:pathLst>
                  <a:path w="10631" h="9206" extrusionOk="0">
                    <a:moveTo>
                      <a:pt x="0" y="1"/>
                    </a:moveTo>
                    <a:lnTo>
                      <a:pt x="0" y="9205"/>
                    </a:lnTo>
                    <a:lnTo>
                      <a:pt x="10631" y="9205"/>
                    </a:ln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5421948" y="2916340"/>
                <a:ext cx="382074" cy="754279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13833" extrusionOk="0">
                    <a:moveTo>
                      <a:pt x="3503" y="1172"/>
                    </a:moveTo>
                    <a:lnTo>
                      <a:pt x="3733" y="1185"/>
                    </a:lnTo>
                    <a:lnTo>
                      <a:pt x="3975" y="1209"/>
                    </a:lnTo>
                    <a:lnTo>
                      <a:pt x="4192" y="1269"/>
                    </a:lnTo>
                    <a:lnTo>
                      <a:pt x="4409" y="1354"/>
                    </a:lnTo>
                    <a:lnTo>
                      <a:pt x="4615" y="1450"/>
                    </a:lnTo>
                    <a:lnTo>
                      <a:pt x="4808" y="1571"/>
                    </a:lnTo>
                    <a:lnTo>
                      <a:pt x="4989" y="1704"/>
                    </a:lnTo>
                    <a:lnTo>
                      <a:pt x="5146" y="1849"/>
                    </a:lnTo>
                    <a:lnTo>
                      <a:pt x="5303" y="2018"/>
                    </a:lnTo>
                    <a:lnTo>
                      <a:pt x="5436" y="2199"/>
                    </a:lnTo>
                    <a:lnTo>
                      <a:pt x="5557" y="2393"/>
                    </a:lnTo>
                    <a:lnTo>
                      <a:pt x="5654" y="2598"/>
                    </a:lnTo>
                    <a:lnTo>
                      <a:pt x="5726" y="2803"/>
                    </a:lnTo>
                    <a:lnTo>
                      <a:pt x="5787" y="3033"/>
                    </a:lnTo>
                    <a:lnTo>
                      <a:pt x="5823" y="3262"/>
                    </a:lnTo>
                    <a:lnTo>
                      <a:pt x="5835" y="3504"/>
                    </a:lnTo>
                    <a:lnTo>
                      <a:pt x="5835" y="10329"/>
                    </a:lnTo>
                    <a:lnTo>
                      <a:pt x="5823" y="10571"/>
                    </a:lnTo>
                    <a:lnTo>
                      <a:pt x="5787" y="10800"/>
                    </a:lnTo>
                    <a:lnTo>
                      <a:pt x="5726" y="11018"/>
                    </a:lnTo>
                    <a:lnTo>
                      <a:pt x="5654" y="11235"/>
                    </a:lnTo>
                    <a:lnTo>
                      <a:pt x="5557" y="11440"/>
                    </a:lnTo>
                    <a:lnTo>
                      <a:pt x="5436" y="11634"/>
                    </a:lnTo>
                    <a:lnTo>
                      <a:pt x="5303" y="11815"/>
                    </a:lnTo>
                    <a:lnTo>
                      <a:pt x="5146" y="11972"/>
                    </a:lnTo>
                    <a:lnTo>
                      <a:pt x="4989" y="12129"/>
                    </a:lnTo>
                    <a:lnTo>
                      <a:pt x="4808" y="12262"/>
                    </a:lnTo>
                    <a:lnTo>
                      <a:pt x="4615" y="12383"/>
                    </a:lnTo>
                    <a:lnTo>
                      <a:pt x="4409" y="12479"/>
                    </a:lnTo>
                    <a:lnTo>
                      <a:pt x="4192" y="12552"/>
                    </a:lnTo>
                    <a:lnTo>
                      <a:pt x="3975" y="12612"/>
                    </a:lnTo>
                    <a:lnTo>
                      <a:pt x="3733" y="12648"/>
                    </a:lnTo>
                    <a:lnTo>
                      <a:pt x="3503" y="12660"/>
                    </a:lnTo>
                    <a:lnTo>
                      <a:pt x="3262" y="12648"/>
                    </a:lnTo>
                    <a:lnTo>
                      <a:pt x="3032" y="12612"/>
                    </a:lnTo>
                    <a:lnTo>
                      <a:pt x="2803" y="12552"/>
                    </a:lnTo>
                    <a:lnTo>
                      <a:pt x="2597" y="12479"/>
                    </a:lnTo>
                    <a:lnTo>
                      <a:pt x="2392" y="12383"/>
                    </a:lnTo>
                    <a:lnTo>
                      <a:pt x="2199" y="12262"/>
                    </a:lnTo>
                    <a:lnTo>
                      <a:pt x="2018" y="12129"/>
                    </a:lnTo>
                    <a:lnTo>
                      <a:pt x="1848" y="11972"/>
                    </a:lnTo>
                    <a:lnTo>
                      <a:pt x="1704" y="11815"/>
                    </a:lnTo>
                    <a:lnTo>
                      <a:pt x="1559" y="11634"/>
                    </a:lnTo>
                    <a:lnTo>
                      <a:pt x="1450" y="11440"/>
                    </a:lnTo>
                    <a:lnTo>
                      <a:pt x="1353" y="11235"/>
                    </a:lnTo>
                    <a:lnTo>
                      <a:pt x="1269" y="11018"/>
                    </a:lnTo>
                    <a:lnTo>
                      <a:pt x="1208" y="10800"/>
                    </a:lnTo>
                    <a:lnTo>
                      <a:pt x="1172" y="10571"/>
                    </a:lnTo>
                    <a:lnTo>
                      <a:pt x="1160" y="10329"/>
                    </a:lnTo>
                    <a:lnTo>
                      <a:pt x="1160" y="3504"/>
                    </a:lnTo>
                    <a:lnTo>
                      <a:pt x="1172" y="3262"/>
                    </a:lnTo>
                    <a:lnTo>
                      <a:pt x="1208" y="3033"/>
                    </a:lnTo>
                    <a:lnTo>
                      <a:pt x="1269" y="2803"/>
                    </a:lnTo>
                    <a:lnTo>
                      <a:pt x="1353" y="2598"/>
                    </a:lnTo>
                    <a:lnTo>
                      <a:pt x="1450" y="2393"/>
                    </a:lnTo>
                    <a:lnTo>
                      <a:pt x="1559" y="2199"/>
                    </a:lnTo>
                    <a:lnTo>
                      <a:pt x="1704" y="2018"/>
                    </a:lnTo>
                    <a:lnTo>
                      <a:pt x="1848" y="1849"/>
                    </a:lnTo>
                    <a:lnTo>
                      <a:pt x="2018" y="1704"/>
                    </a:lnTo>
                    <a:lnTo>
                      <a:pt x="2199" y="1571"/>
                    </a:lnTo>
                    <a:lnTo>
                      <a:pt x="2392" y="1450"/>
                    </a:lnTo>
                    <a:lnTo>
                      <a:pt x="2597" y="1354"/>
                    </a:lnTo>
                    <a:lnTo>
                      <a:pt x="2803" y="1269"/>
                    </a:lnTo>
                    <a:lnTo>
                      <a:pt x="3032" y="1209"/>
                    </a:lnTo>
                    <a:lnTo>
                      <a:pt x="3262" y="1185"/>
                    </a:lnTo>
                    <a:lnTo>
                      <a:pt x="3503" y="1172"/>
                    </a:lnTo>
                    <a:close/>
                    <a:moveTo>
                      <a:pt x="3322" y="1"/>
                    </a:moveTo>
                    <a:lnTo>
                      <a:pt x="3141" y="25"/>
                    </a:lnTo>
                    <a:lnTo>
                      <a:pt x="2972" y="37"/>
                    </a:lnTo>
                    <a:lnTo>
                      <a:pt x="2791" y="73"/>
                    </a:lnTo>
                    <a:lnTo>
                      <a:pt x="2622" y="109"/>
                    </a:lnTo>
                    <a:lnTo>
                      <a:pt x="2465" y="158"/>
                    </a:lnTo>
                    <a:lnTo>
                      <a:pt x="2295" y="218"/>
                    </a:lnTo>
                    <a:lnTo>
                      <a:pt x="2138" y="279"/>
                    </a:lnTo>
                    <a:lnTo>
                      <a:pt x="1981" y="351"/>
                    </a:lnTo>
                    <a:lnTo>
                      <a:pt x="1836" y="424"/>
                    </a:lnTo>
                    <a:lnTo>
                      <a:pt x="1691" y="508"/>
                    </a:lnTo>
                    <a:lnTo>
                      <a:pt x="1546" y="605"/>
                    </a:lnTo>
                    <a:lnTo>
                      <a:pt x="1402" y="701"/>
                    </a:lnTo>
                    <a:lnTo>
                      <a:pt x="1269" y="798"/>
                    </a:lnTo>
                    <a:lnTo>
                      <a:pt x="1148" y="907"/>
                    </a:lnTo>
                    <a:lnTo>
                      <a:pt x="1027" y="1028"/>
                    </a:lnTo>
                    <a:lnTo>
                      <a:pt x="906" y="1148"/>
                    </a:lnTo>
                    <a:lnTo>
                      <a:pt x="798" y="1281"/>
                    </a:lnTo>
                    <a:lnTo>
                      <a:pt x="701" y="1414"/>
                    </a:lnTo>
                    <a:lnTo>
                      <a:pt x="592" y="1547"/>
                    </a:lnTo>
                    <a:lnTo>
                      <a:pt x="508" y="1692"/>
                    </a:lnTo>
                    <a:lnTo>
                      <a:pt x="423" y="1837"/>
                    </a:lnTo>
                    <a:lnTo>
                      <a:pt x="351" y="1982"/>
                    </a:lnTo>
                    <a:lnTo>
                      <a:pt x="278" y="2139"/>
                    </a:lnTo>
                    <a:lnTo>
                      <a:pt x="218" y="2296"/>
                    </a:lnTo>
                    <a:lnTo>
                      <a:pt x="157" y="2465"/>
                    </a:lnTo>
                    <a:lnTo>
                      <a:pt x="109" y="2634"/>
                    </a:lnTo>
                    <a:lnTo>
                      <a:pt x="73" y="2803"/>
                    </a:lnTo>
                    <a:lnTo>
                      <a:pt x="37" y="2972"/>
                    </a:lnTo>
                    <a:lnTo>
                      <a:pt x="12" y="3142"/>
                    </a:lnTo>
                    <a:lnTo>
                      <a:pt x="0" y="3323"/>
                    </a:lnTo>
                    <a:lnTo>
                      <a:pt x="0" y="3504"/>
                    </a:lnTo>
                    <a:lnTo>
                      <a:pt x="0" y="10329"/>
                    </a:lnTo>
                    <a:lnTo>
                      <a:pt x="0" y="10510"/>
                    </a:lnTo>
                    <a:lnTo>
                      <a:pt x="12" y="10679"/>
                    </a:lnTo>
                    <a:lnTo>
                      <a:pt x="37" y="10861"/>
                    </a:lnTo>
                    <a:lnTo>
                      <a:pt x="73" y="11030"/>
                    </a:lnTo>
                    <a:lnTo>
                      <a:pt x="109" y="11199"/>
                    </a:lnTo>
                    <a:lnTo>
                      <a:pt x="157" y="11368"/>
                    </a:lnTo>
                    <a:lnTo>
                      <a:pt x="218" y="11525"/>
                    </a:lnTo>
                    <a:lnTo>
                      <a:pt x="278" y="11682"/>
                    </a:lnTo>
                    <a:lnTo>
                      <a:pt x="351" y="11839"/>
                    </a:lnTo>
                    <a:lnTo>
                      <a:pt x="423" y="11996"/>
                    </a:lnTo>
                    <a:lnTo>
                      <a:pt x="508" y="12141"/>
                    </a:lnTo>
                    <a:lnTo>
                      <a:pt x="592" y="12286"/>
                    </a:lnTo>
                    <a:lnTo>
                      <a:pt x="701" y="12419"/>
                    </a:lnTo>
                    <a:lnTo>
                      <a:pt x="798" y="12552"/>
                    </a:lnTo>
                    <a:lnTo>
                      <a:pt x="906" y="12685"/>
                    </a:lnTo>
                    <a:lnTo>
                      <a:pt x="1027" y="12805"/>
                    </a:lnTo>
                    <a:lnTo>
                      <a:pt x="1148" y="12914"/>
                    </a:lnTo>
                    <a:lnTo>
                      <a:pt x="1269" y="13023"/>
                    </a:lnTo>
                    <a:lnTo>
                      <a:pt x="1402" y="13132"/>
                    </a:lnTo>
                    <a:lnTo>
                      <a:pt x="1546" y="13228"/>
                    </a:lnTo>
                    <a:lnTo>
                      <a:pt x="1691" y="13325"/>
                    </a:lnTo>
                    <a:lnTo>
                      <a:pt x="1836" y="13409"/>
                    </a:lnTo>
                    <a:lnTo>
                      <a:pt x="1981" y="13482"/>
                    </a:lnTo>
                    <a:lnTo>
                      <a:pt x="2138" y="13554"/>
                    </a:lnTo>
                    <a:lnTo>
                      <a:pt x="2295" y="13615"/>
                    </a:lnTo>
                    <a:lnTo>
                      <a:pt x="2465" y="13675"/>
                    </a:lnTo>
                    <a:lnTo>
                      <a:pt x="2622" y="13711"/>
                    </a:lnTo>
                    <a:lnTo>
                      <a:pt x="2791" y="13760"/>
                    </a:lnTo>
                    <a:lnTo>
                      <a:pt x="2972" y="13784"/>
                    </a:lnTo>
                    <a:lnTo>
                      <a:pt x="3141" y="13808"/>
                    </a:lnTo>
                    <a:lnTo>
                      <a:pt x="3322" y="13820"/>
                    </a:lnTo>
                    <a:lnTo>
                      <a:pt x="3503" y="13832"/>
                    </a:lnTo>
                    <a:lnTo>
                      <a:pt x="3685" y="13820"/>
                    </a:lnTo>
                    <a:lnTo>
                      <a:pt x="3854" y="13808"/>
                    </a:lnTo>
                    <a:lnTo>
                      <a:pt x="4035" y="13784"/>
                    </a:lnTo>
                    <a:lnTo>
                      <a:pt x="4204" y="13760"/>
                    </a:lnTo>
                    <a:lnTo>
                      <a:pt x="4373" y="13711"/>
                    </a:lnTo>
                    <a:lnTo>
                      <a:pt x="4542" y="13675"/>
                    </a:lnTo>
                    <a:lnTo>
                      <a:pt x="4699" y="13615"/>
                    </a:lnTo>
                    <a:lnTo>
                      <a:pt x="4856" y="13554"/>
                    </a:lnTo>
                    <a:lnTo>
                      <a:pt x="5013" y="13482"/>
                    </a:lnTo>
                    <a:lnTo>
                      <a:pt x="5170" y="13409"/>
                    </a:lnTo>
                    <a:lnTo>
                      <a:pt x="5315" y="13325"/>
                    </a:lnTo>
                    <a:lnTo>
                      <a:pt x="5460" y="13228"/>
                    </a:lnTo>
                    <a:lnTo>
                      <a:pt x="5593" y="13132"/>
                    </a:lnTo>
                    <a:lnTo>
                      <a:pt x="5726" y="13023"/>
                    </a:lnTo>
                    <a:lnTo>
                      <a:pt x="5859" y="12914"/>
                    </a:lnTo>
                    <a:lnTo>
                      <a:pt x="5980" y="12805"/>
                    </a:lnTo>
                    <a:lnTo>
                      <a:pt x="6089" y="12685"/>
                    </a:lnTo>
                    <a:lnTo>
                      <a:pt x="6197" y="12552"/>
                    </a:lnTo>
                    <a:lnTo>
                      <a:pt x="6306" y="12419"/>
                    </a:lnTo>
                    <a:lnTo>
                      <a:pt x="6403" y="12286"/>
                    </a:lnTo>
                    <a:lnTo>
                      <a:pt x="6499" y="12141"/>
                    </a:lnTo>
                    <a:lnTo>
                      <a:pt x="6584" y="11996"/>
                    </a:lnTo>
                    <a:lnTo>
                      <a:pt x="6656" y="11839"/>
                    </a:lnTo>
                    <a:lnTo>
                      <a:pt x="6729" y="11682"/>
                    </a:lnTo>
                    <a:lnTo>
                      <a:pt x="6789" y="11525"/>
                    </a:lnTo>
                    <a:lnTo>
                      <a:pt x="6850" y="11368"/>
                    </a:lnTo>
                    <a:lnTo>
                      <a:pt x="6886" y="11199"/>
                    </a:lnTo>
                    <a:lnTo>
                      <a:pt x="6934" y="11030"/>
                    </a:lnTo>
                    <a:lnTo>
                      <a:pt x="6958" y="10861"/>
                    </a:lnTo>
                    <a:lnTo>
                      <a:pt x="6982" y="10679"/>
                    </a:lnTo>
                    <a:lnTo>
                      <a:pt x="6995" y="10510"/>
                    </a:lnTo>
                    <a:lnTo>
                      <a:pt x="7007" y="10329"/>
                    </a:lnTo>
                    <a:lnTo>
                      <a:pt x="7007" y="3504"/>
                    </a:lnTo>
                    <a:lnTo>
                      <a:pt x="6995" y="3323"/>
                    </a:lnTo>
                    <a:lnTo>
                      <a:pt x="6982" y="3142"/>
                    </a:lnTo>
                    <a:lnTo>
                      <a:pt x="6958" y="2972"/>
                    </a:lnTo>
                    <a:lnTo>
                      <a:pt x="6934" y="2803"/>
                    </a:lnTo>
                    <a:lnTo>
                      <a:pt x="6886" y="2634"/>
                    </a:lnTo>
                    <a:lnTo>
                      <a:pt x="6850" y="2465"/>
                    </a:lnTo>
                    <a:lnTo>
                      <a:pt x="6789" y="2296"/>
                    </a:lnTo>
                    <a:lnTo>
                      <a:pt x="6729" y="2139"/>
                    </a:lnTo>
                    <a:lnTo>
                      <a:pt x="6656" y="1982"/>
                    </a:lnTo>
                    <a:lnTo>
                      <a:pt x="6584" y="1837"/>
                    </a:lnTo>
                    <a:lnTo>
                      <a:pt x="6499" y="1692"/>
                    </a:lnTo>
                    <a:lnTo>
                      <a:pt x="6403" y="1547"/>
                    </a:lnTo>
                    <a:lnTo>
                      <a:pt x="6306" y="1414"/>
                    </a:lnTo>
                    <a:lnTo>
                      <a:pt x="6197" y="1281"/>
                    </a:lnTo>
                    <a:lnTo>
                      <a:pt x="6089" y="1148"/>
                    </a:lnTo>
                    <a:lnTo>
                      <a:pt x="5980" y="1028"/>
                    </a:lnTo>
                    <a:lnTo>
                      <a:pt x="5859" y="907"/>
                    </a:lnTo>
                    <a:lnTo>
                      <a:pt x="5726" y="798"/>
                    </a:lnTo>
                    <a:lnTo>
                      <a:pt x="5593" y="701"/>
                    </a:lnTo>
                    <a:lnTo>
                      <a:pt x="5460" y="605"/>
                    </a:lnTo>
                    <a:lnTo>
                      <a:pt x="5315" y="508"/>
                    </a:lnTo>
                    <a:lnTo>
                      <a:pt x="5170" y="424"/>
                    </a:lnTo>
                    <a:lnTo>
                      <a:pt x="5013" y="351"/>
                    </a:lnTo>
                    <a:lnTo>
                      <a:pt x="4856" y="279"/>
                    </a:lnTo>
                    <a:lnTo>
                      <a:pt x="4699" y="218"/>
                    </a:lnTo>
                    <a:lnTo>
                      <a:pt x="4542" y="158"/>
                    </a:lnTo>
                    <a:lnTo>
                      <a:pt x="4373" y="109"/>
                    </a:lnTo>
                    <a:lnTo>
                      <a:pt x="4204" y="73"/>
                    </a:lnTo>
                    <a:lnTo>
                      <a:pt x="4035" y="37"/>
                    </a:lnTo>
                    <a:lnTo>
                      <a:pt x="3854" y="25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5538526" y="3345136"/>
                <a:ext cx="148260" cy="263531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4833" extrusionOk="0">
                    <a:moveTo>
                      <a:pt x="1220" y="1"/>
                    </a:moveTo>
                    <a:lnTo>
                      <a:pt x="1088" y="25"/>
                    </a:lnTo>
                    <a:lnTo>
                      <a:pt x="955" y="61"/>
                    </a:lnTo>
                    <a:lnTo>
                      <a:pt x="834" y="97"/>
                    </a:lnTo>
                    <a:lnTo>
                      <a:pt x="713" y="158"/>
                    </a:lnTo>
                    <a:lnTo>
                      <a:pt x="604" y="230"/>
                    </a:lnTo>
                    <a:lnTo>
                      <a:pt x="496" y="303"/>
                    </a:lnTo>
                    <a:lnTo>
                      <a:pt x="399" y="387"/>
                    </a:lnTo>
                    <a:lnTo>
                      <a:pt x="314" y="484"/>
                    </a:lnTo>
                    <a:lnTo>
                      <a:pt x="242" y="593"/>
                    </a:lnTo>
                    <a:lnTo>
                      <a:pt x="170" y="701"/>
                    </a:lnTo>
                    <a:lnTo>
                      <a:pt x="109" y="822"/>
                    </a:lnTo>
                    <a:lnTo>
                      <a:pt x="61" y="943"/>
                    </a:lnTo>
                    <a:lnTo>
                      <a:pt x="37" y="1076"/>
                    </a:lnTo>
                    <a:lnTo>
                      <a:pt x="12" y="1209"/>
                    </a:lnTo>
                    <a:lnTo>
                      <a:pt x="0" y="1354"/>
                    </a:lnTo>
                    <a:lnTo>
                      <a:pt x="12" y="1462"/>
                    </a:lnTo>
                    <a:lnTo>
                      <a:pt x="25" y="1583"/>
                    </a:lnTo>
                    <a:lnTo>
                      <a:pt x="49" y="1692"/>
                    </a:lnTo>
                    <a:lnTo>
                      <a:pt x="73" y="1789"/>
                    </a:lnTo>
                    <a:lnTo>
                      <a:pt x="121" y="1897"/>
                    </a:lnTo>
                    <a:lnTo>
                      <a:pt x="170" y="1994"/>
                    </a:lnTo>
                    <a:lnTo>
                      <a:pt x="218" y="2079"/>
                    </a:lnTo>
                    <a:lnTo>
                      <a:pt x="278" y="2175"/>
                    </a:lnTo>
                    <a:lnTo>
                      <a:pt x="351" y="2260"/>
                    </a:lnTo>
                    <a:lnTo>
                      <a:pt x="423" y="2332"/>
                    </a:lnTo>
                    <a:lnTo>
                      <a:pt x="508" y="2405"/>
                    </a:lnTo>
                    <a:lnTo>
                      <a:pt x="592" y="2465"/>
                    </a:lnTo>
                    <a:lnTo>
                      <a:pt x="677" y="2525"/>
                    </a:lnTo>
                    <a:lnTo>
                      <a:pt x="774" y="2574"/>
                    </a:lnTo>
                    <a:lnTo>
                      <a:pt x="870" y="2622"/>
                    </a:lnTo>
                    <a:lnTo>
                      <a:pt x="979" y="2658"/>
                    </a:lnTo>
                    <a:lnTo>
                      <a:pt x="979" y="4446"/>
                    </a:lnTo>
                    <a:lnTo>
                      <a:pt x="991" y="4519"/>
                    </a:lnTo>
                    <a:lnTo>
                      <a:pt x="1003" y="4591"/>
                    </a:lnTo>
                    <a:lnTo>
                      <a:pt x="1039" y="4664"/>
                    </a:lnTo>
                    <a:lnTo>
                      <a:pt x="1088" y="4712"/>
                    </a:lnTo>
                    <a:lnTo>
                      <a:pt x="1148" y="4760"/>
                    </a:lnTo>
                    <a:lnTo>
                      <a:pt x="1208" y="4796"/>
                    </a:lnTo>
                    <a:lnTo>
                      <a:pt x="1281" y="4821"/>
                    </a:lnTo>
                    <a:lnTo>
                      <a:pt x="1365" y="4833"/>
                    </a:lnTo>
                    <a:lnTo>
                      <a:pt x="1438" y="4821"/>
                    </a:lnTo>
                    <a:lnTo>
                      <a:pt x="1510" y="4796"/>
                    </a:lnTo>
                    <a:lnTo>
                      <a:pt x="1571" y="4760"/>
                    </a:lnTo>
                    <a:lnTo>
                      <a:pt x="1631" y="4712"/>
                    </a:lnTo>
                    <a:lnTo>
                      <a:pt x="1680" y="4664"/>
                    </a:lnTo>
                    <a:lnTo>
                      <a:pt x="1716" y="4591"/>
                    </a:lnTo>
                    <a:lnTo>
                      <a:pt x="1740" y="4519"/>
                    </a:lnTo>
                    <a:lnTo>
                      <a:pt x="1740" y="4446"/>
                    </a:lnTo>
                    <a:lnTo>
                      <a:pt x="1740" y="2658"/>
                    </a:lnTo>
                    <a:lnTo>
                      <a:pt x="1849" y="2622"/>
                    </a:lnTo>
                    <a:lnTo>
                      <a:pt x="1945" y="2574"/>
                    </a:lnTo>
                    <a:lnTo>
                      <a:pt x="2042" y="2525"/>
                    </a:lnTo>
                    <a:lnTo>
                      <a:pt x="2139" y="2465"/>
                    </a:lnTo>
                    <a:lnTo>
                      <a:pt x="2223" y="2405"/>
                    </a:lnTo>
                    <a:lnTo>
                      <a:pt x="2296" y="2332"/>
                    </a:lnTo>
                    <a:lnTo>
                      <a:pt x="2380" y="2260"/>
                    </a:lnTo>
                    <a:lnTo>
                      <a:pt x="2441" y="2175"/>
                    </a:lnTo>
                    <a:lnTo>
                      <a:pt x="2501" y="2079"/>
                    </a:lnTo>
                    <a:lnTo>
                      <a:pt x="2561" y="1994"/>
                    </a:lnTo>
                    <a:lnTo>
                      <a:pt x="2610" y="1897"/>
                    </a:lnTo>
                    <a:lnTo>
                      <a:pt x="2646" y="1789"/>
                    </a:lnTo>
                    <a:lnTo>
                      <a:pt x="2682" y="1692"/>
                    </a:lnTo>
                    <a:lnTo>
                      <a:pt x="2706" y="1583"/>
                    </a:lnTo>
                    <a:lnTo>
                      <a:pt x="2718" y="1462"/>
                    </a:lnTo>
                    <a:lnTo>
                      <a:pt x="2718" y="1354"/>
                    </a:lnTo>
                    <a:lnTo>
                      <a:pt x="2718" y="1209"/>
                    </a:lnTo>
                    <a:lnTo>
                      <a:pt x="2694" y="1076"/>
                    </a:lnTo>
                    <a:lnTo>
                      <a:pt x="2658" y="943"/>
                    </a:lnTo>
                    <a:lnTo>
                      <a:pt x="2610" y="822"/>
                    </a:lnTo>
                    <a:lnTo>
                      <a:pt x="2561" y="701"/>
                    </a:lnTo>
                    <a:lnTo>
                      <a:pt x="2489" y="593"/>
                    </a:lnTo>
                    <a:lnTo>
                      <a:pt x="2404" y="484"/>
                    </a:lnTo>
                    <a:lnTo>
                      <a:pt x="2320" y="387"/>
                    </a:lnTo>
                    <a:lnTo>
                      <a:pt x="2223" y="303"/>
                    </a:lnTo>
                    <a:lnTo>
                      <a:pt x="2126" y="230"/>
                    </a:lnTo>
                    <a:lnTo>
                      <a:pt x="2006" y="158"/>
                    </a:lnTo>
                    <a:lnTo>
                      <a:pt x="1885" y="97"/>
                    </a:lnTo>
                    <a:lnTo>
                      <a:pt x="1764" y="61"/>
                    </a:lnTo>
                    <a:lnTo>
                      <a:pt x="1631" y="25"/>
                    </a:lnTo>
                    <a:lnTo>
                      <a:pt x="14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" name="Google Shape;134;p14"/>
            <p:cNvSpPr/>
            <p:nvPr/>
          </p:nvSpPr>
          <p:spPr>
            <a:xfrm>
              <a:off x="5606450" y="22781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716550" y="28899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" name="Google Shape;136;p14"/>
            <p:cNvGrpSpPr/>
            <p:nvPr/>
          </p:nvGrpSpPr>
          <p:grpSpPr>
            <a:xfrm>
              <a:off x="5602069" y="2321353"/>
              <a:ext cx="106765" cy="515168"/>
              <a:chOff x="5407444" y="2140428"/>
              <a:chExt cx="106765" cy="515168"/>
            </a:xfrm>
          </p:grpSpPr>
          <p:sp>
            <p:nvSpPr>
              <p:cNvPr id="137" name="Google Shape;137;p14"/>
              <p:cNvSpPr/>
              <p:nvPr/>
            </p:nvSpPr>
            <p:spPr>
              <a:xfrm>
                <a:off x="5407444" y="2140428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6"/>
                    </a:lnTo>
                    <a:lnTo>
                      <a:pt x="1305" y="484"/>
                    </a:lnTo>
                    <a:lnTo>
                      <a:pt x="1390" y="556"/>
                    </a:lnTo>
                    <a:lnTo>
                      <a:pt x="1462" y="653"/>
                    </a:lnTo>
                    <a:lnTo>
                      <a:pt x="1523" y="750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100"/>
                    </a:lnTo>
                    <a:lnTo>
                      <a:pt x="1523" y="1209"/>
                    </a:lnTo>
                    <a:lnTo>
                      <a:pt x="1462" y="1305"/>
                    </a:lnTo>
                    <a:lnTo>
                      <a:pt x="1390" y="1390"/>
                    </a:lnTo>
                    <a:lnTo>
                      <a:pt x="1305" y="1462"/>
                    </a:lnTo>
                    <a:lnTo>
                      <a:pt x="1209" y="1523"/>
                    </a:lnTo>
                    <a:lnTo>
                      <a:pt x="1100" y="1559"/>
                    </a:lnTo>
                    <a:lnTo>
                      <a:pt x="979" y="1571"/>
                    </a:lnTo>
                    <a:lnTo>
                      <a:pt x="858" y="1559"/>
                    </a:lnTo>
                    <a:lnTo>
                      <a:pt x="749" y="1523"/>
                    </a:lnTo>
                    <a:lnTo>
                      <a:pt x="641" y="1462"/>
                    </a:lnTo>
                    <a:lnTo>
                      <a:pt x="556" y="1390"/>
                    </a:lnTo>
                    <a:lnTo>
                      <a:pt x="484" y="1305"/>
                    </a:lnTo>
                    <a:lnTo>
                      <a:pt x="435" y="1209"/>
                    </a:lnTo>
                    <a:lnTo>
                      <a:pt x="399" y="1100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50"/>
                    </a:lnTo>
                    <a:lnTo>
                      <a:pt x="484" y="653"/>
                    </a:lnTo>
                    <a:lnTo>
                      <a:pt x="556" y="556"/>
                    </a:lnTo>
                    <a:lnTo>
                      <a:pt x="641" y="484"/>
                    </a:lnTo>
                    <a:lnTo>
                      <a:pt x="749" y="436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870" y="1"/>
                    </a:moveTo>
                    <a:lnTo>
                      <a:pt x="774" y="25"/>
                    </a:lnTo>
                    <a:lnTo>
                      <a:pt x="689" y="49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70"/>
                    </a:lnTo>
                    <a:lnTo>
                      <a:pt x="351" y="218"/>
                    </a:lnTo>
                    <a:lnTo>
                      <a:pt x="290" y="291"/>
                    </a:lnTo>
                    <a:lnTo>
                      <a:pt x="218" y="351"/>
                    </a:lnTo>
                    <a:lnTo>
                      <a:pt x="170" y="436"/>
                    </a:lnTo>
                    <a:lnTo>
                      <a:pt x="121" y="508"/>
                    </a:lnTo>
                    <a:lnTo>
                      <a:pt x="73" y="593"/>
                    </a:lnTo>
                    <a:lnTo>
                      <a:pt x="37" y="689"/>
                    </a:lnTo>
                    <a:lnTo>
                      <a:pt x="13" y="786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6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54"/>
                    </a:lnTo>
                    <a:lnTo>
                      <a:pt x="121" y="1438"/>
                    </a:lnTo>
                    <a:lnTo>
                      <a:pt x="170" y="1523"/>
                    </a:lnTo>
                    <a:lnTo>
                      <a:pt x="218" y="1595"/>
                    </a:lnTo>
                    <a:lnTo>
                      <a:pt x="290" y="1668"/>
                    </a:lnTo>
                    <a:lnTo>
                      <a:pt x="351" y="1728"/>
                    </a:lnTo>
                    <a:lnTo>
                      <a:pt x="435" y="1788"/>
                    </a:lnTo>
                    <a:lnTo>
                      <a:pt x="508" y="1837"/>
                    </a:lnTo>
                    <a:lnTo>
                      <a:pt x="592" y="1873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45"/>
                    </a:lnTo>
                    <a:lnTo>
                      <a:pt x="979" y="1958"/>
                    </a:lnTo>
                    <a:lnTo>
                      <a:pt x="1076" y="1945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73"/>
                    </a:lnTo>
                    <a:lnTo>
                      <a:pt x="1438" y="1837"/>
                    </a:lnTo>
                    <a:lnTo>
                      <a:pt x="1523" y="1788"/>
                    </a:lnTo>
                    <a:lnTo>
                      <a:pt x="1595" y="1728"/>
                    </a:lnTo>
                    <a:lnTo>
                      <a:pt x="1668" y="1668"/>
                    </a:lnTo>
                    <a:lnTo>
                      <a:pt x="1728" y="1595"/>
                    </a:lnTo>
                    <a:lnTo>
                      <a:pt x="1788" y="1523"/>
                    </a:lnTo>
                    <a:lnTo>
                      <a:pt x="1837" y="1438"/>
                    </a:lnTo>
                    <a:lnTo>
                      <a:pt x="1873" y="1354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6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6"/>
                    </a:lnTo>
                    <a:lnTo>
                      <a:pt x="1909" y="689"/>
                    </a:lnTo>
                    <a:lnTo>
                      <a:pt x="1873" y="593"/>
                    </a:lnTo>
                    <a:lnTo>
                      <a:pt x="1837" y="508"/>
                    </a:lnTo>
                    <a:lnTo>
                      <a:pt x="1788" y="436"/>
                    </a:lnTo>
                    <a:lnTo>
                      <a:pt x="1728" y="351"/>
                    </a:lnTo>
                    <a:lnTo>
                      <a:pt x="1668" y="291"/>
                    </a:lnTo>
                    <a:lnTo>
                      <a:pt x="1595" y="218"/>
                    </a:lnTo>
                    <a:lnTo>
                      <a:pt x="1523" y="170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9"/>
                    </a:lnTo>
                    <a:lnTo>
                      <a:pt x="1172" y="25"/>
                    </a:lnTo>
                    <a:lnTo>
                      <a:pt x="10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5407444" y="2548832"/>
                <a:ext cx="106765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979" y="387"/>
                    </a:moveTo>
                    <a:lnTo>
                      <a:pt x="1100" y="399"/>
                    </a:lnTo>
                    <a:lnTo>
                      <a:pt x="1209" y="435"/>
                    </a:lnTo>
                    <a:lnTo>
                      <a:pt x="1305" y="495"/>
                    </a:lnTo>
                    <a:lnTo>
                      <a:pt x="1390" y="568"/>
                    </a:lnTo>
                    <a:lnTo>
                      <a:pt x="1462" y="652"/>
                    </a:lnTo>
                    <a:lnTo>
                      <a:pt x="1523" y="749"/>
                    </a:lnTo>
                    <a:lnTo>
                      <a:pt x="1559" y="858"/>
                    </a:lnTo>
                    <a:lnTo>
                      <a:pt x="1571" y="979"/>
                    </a:lnTo>
                    <a:lnTo>
                      <a:pt x="1559" y="1099"/>
                    </a:lnTo>
                    <a:lnTo>
                      <a:pt x="1523" y="1208"/>
                    </a:lnTo>
                    <a:lnTo>
                      <a:pt x="1462" y="1305"/>
                    </a:lnTo>
                    <a:lnTo>
                      <a:pt x="1390" y="1401"/>
                    </a:lnTo>
                    <a:lnTo>
                      <a:pt x="1305" y="1474"/>
                    </a:lnTo>
                    <a:lnTo>
                      <a:pt x="1209" y="1522"/>
                    </a:lnTo>
                    <a:lnTo>
                      <a:pt x="1100" y="1558"/>
                    </a:lnTo>
                    <a:lnTo>
                      <a:pt x="979" y="1571"/>
                    </a:lnTo>
                    <a:lnTo>
                      <a:pt x="858" y="1558"/>
                    </a:lnTo>
                    <a:lnTo>
                      <a:pt x="749" y="1522"/>
                    </a:lnTo>
                    <a:lnTo>
                      <a:pt x="641" y="1474"/>
                    </a:lnTo>
                    <a:lnTo>
                      <a:pt x="556" y="1401"/>
                    </a:lnTo>
                    <a:lnTo>
                      <a:pt x="484" y="1305"/>
                    </a:lnTo>
                    <a:lnTo>
                      <a:pt x="435" y="1208"/>
                    </a:lnTo>
                    <a:lnTo>
                      <a:pt x="399" y="1099"/>
                    </a:lnTo>
                    <a:lnTo>
                      <a:pt x="387" y="979"/>
                    </a:lnTo>
                    <a:lnTo>
                      <a:pt x="399" y="858"/>
                    </a:lnTo>
                    <a:lnTo>
                      <a:pt x="435" y="749"/>
                    </a:lnTo>
                    <a:lnTo>
                      <a:pt x="484" y="652"/>
                    </a:lnTo>
                    <a:lnTo>
                      <a:pt x="556" y="568"/>
                    </a:lnTo>
                    <a:lnTo>
                      <a:pt x="641" y="495"/>
                    </a:lnTo>
                    <a:lnTo>
                      <a:pt x="749" y="435"/>
                    </a:lnTo>
                    <a:lnTo>
                      <a:pt x="858" y="399"/>
                    </a:lnTo>
                    <a:lnTo>
                      <a:pt x="979" y="387"/>
                    </a:lnTo>
                    <a:close/>
                    <a:moveTo>
                      <a:pt x="979" y="0"/>
                    </a:moveTo>
                    <a:lnTo>
                      <a:pt x="870" y="12"/>
                    </a:lnTo>
                    <a:lnTo>
                      <a:pt x="774" y="24"/>
                    </a:lnTo>
                    <a:lnTo>
                      <a:pt x="689" y="48"/>
                    </a:lnTo>
                    <a:lnTo>
                      <a:pt x="592" y="73"/>
                    </a:lnTo>
                    <a:lnTo>
                      <a:pt x="508" y="121"/>
                    </a:lnTo>
                    <a:lnTo>
                      <a:pt x="435" y="169"/>
                    </a:lnTo>
                    <a:lnTo>
                      <a:pt x="351" y="230"/>
                    </a:lnTo>
                    <a:lnTo>
                      <a:pt x="290" y="290"/>
                    </a:lnTo>
                    <a:lnTo>
                      <a:pt x="218" y="363"/>
                    </a:lnTo>
                    <a:lnTo>
                      <a:pt x="170" y="435"/>
                    </a:lnTo>
                    <a:lnTo>
                      <a:pt x="121" y="520"/>
                    </a:lnTo>
                    <a:lnTo>
                      <a:pt x="73" y="604"/>
                    </a:lnTo>
                    <a:lnTo>
                      <a:pt x="37" y="689"/>
                    </a:lnTo>
                    <a:lnTo>
                      <a:pt x="13" y="785"/>
                    </a:lnTo>
                    <a:lnTo>
                      <a:pt x="1" y="882"/>
                    </a:lnTo>
                    <a:lnTo>
                      <a:pt x="1" y="979"/>
                    </a:lnTo>
                    <a:lnTo>
                      <a:pt x="1" y="1075"/>
                    </a:lnTo>
                    <a:lnTo>
                      <a:pt x="13" y="1172"/>
                    </a:lnTo>
                    <a:lnTo>
                      <a:pt x="37" y="1269"/>
                    </a:lnTo>
                    <a:lnTo>
                      <a:pt x="73" y="1365"/>
                    </a:lnTo>
                    <a:lnTo>
                      <a:pt x="121" y="1450"/>
                    </a:lnTo>
                    <a:lnTo>
                      <a:pt x="170" y="1522"/>
                    </a:lnTo>
                    <a:lnTo>
                      <a:pt x="218" y="1607"/>
                    </a:lnTo>
                    <a:lnTo>
                      <a:pt x="290" y="1667"/>
                    </a:lnTo>
                    <a:lnTo>
                      <a:pt x="351" y="1740"/>
                    </a:lnTo>
                    <a:lnTo>
                      <a:pt x="435" y="1788"/>
                    </a:lnTo>
                    <a:lnTo>
                      <a:pt x="508" y="1836"/>
                    </a:lnTo>
                    <a:lnTo>
                      <a:pt x="592" y="1885"/>
                    </a:lnTo>
                    <a:lnTo>
                      <a:pt x="689" y="1909"/>
                    </a:lnTo>
                    <a:lnTo>
                      <a:pt x="774" y="1933"/>
                    </a:lnTo>
                    <a:lnTo>
                      <a:pt x="870" y="1957"/>
                    </a:lnTo>
                    <a:lnTo>
                      <a:pt x="1076" y="1957"/>
                    </a:lnTo>
                    <a:lnTo>
                      <a:pt x="1172" y="1933"/>
                    </a:lnTo>
                    <a:lnTo>
                      <a:pt x="1269" y="1909"/>
                    </a:lnTo>
                    <a:lnTo>
                      <a:pt x="1353" y="1885"/>
                    </a:lnTo>
                    <a:lnTo>
                      <a:pt x="1438" y="1836"/>
                    </a:lnTo>
                    <a:lnTo>
                      <a:pt x="1523" y="1788"/>
                    </a:lnTo>
                    <a:lnTo>
                      <a:pt x="1595" y="1740"/>
                    </a:lnTo>
                    <a:lnTo>
                      <a:pt x="1668" y="1667"/>
                    </a:lnTo>
                    <a:lnTo>
                      <a:pt x="1728" y="1607"/>
                    </a:lnTo>
                    <a:lnTo>
                      <a:pt x="1788" y="1522"/>
                    </a:lnTo>
                    <a:lnTo>
                      <a:pt x="1837" y="1450"/>
                    </a:lnTo>
                    <a:lnTo>
                      <a:pt x="1873" y="1365"/>
                    </a:lnTo>
                    <a:lnTo>
                      <a:pt x="1909" y="1269"/>
                    </a:lnTo>
                    <a:lnTo>
                      <a:pt x="1933" y="1172"/>
                    </a:lnTo>
                    <a:lnTo>
                      <a:pt x="1945" y="1075"/>
                    </a:lnTo>
                    <a:lnTo>
                      <a:pt x="1957" y="979"/>
                    </a:lnTo>
                    <a:lnTo>
                      <a:pt x="1945" y="882"/>
                    </a:lnTo>
                    <a:lnTo>
                      <a:pt x="1933" y="785"/>
                    </a:lnTo>
                    <a:lnTo>
                      <a:pt x="1909" y="689"/>
                    </a:lnTo>
                    <a:lnTo>
                      <a:pt x="1873" y="604"/>
                    </a:lnTo>
                    <a:lnTo>
                      <a:pt x="1837" y="520"/>
                    </a:lnTo>
                    <a:lnTo>
                      <a:pt x="1788" y="435"/>
                    </a:lnTo>
                    <a:lnTo>
                      <a:pt x="1728" y="363"/>
                    </a:lnTo>
                    <a:lnTo>
                      <a:pt x="1668" y="290"/>
                    </a:lnTo>
                    <a:lnTo>
                      <a:pt x="1595" y="230"/>
                    </a:lnTo>
                    <a:lnTo>
                      <a:pt x="1523" y="169"/>
                    </a:lnTo>
                    <a:lnTo>
                      <a:pt x="1438" y="121"/>
                    </a:lnTo>
                    <a:lnTo>
                      <a:pt x="1353" y="73"/>
                    </a:lnTo>
                    <a:lnTo>
                      <a:pt x="1269" y="48"/>
                    </a:lnTo>
                    <a:lnTo>
                      <a:pt x="1172" y="24"/>
                    </a:lnTo>
                    <a:lnTo>
                      <a:pt x="1076" y="12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5450248" y="2236613"/>
                <a:ext cx="21157" cy="32607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5980" extrusionOk="0">
                    <a:moveTo>
                      <a:pt x="1" y="0"/>
                    </a:moveTo>
                    <a:lnTo>
                      <a:pt x="1" y="5980"/>
                    </a:lnTo>
                    <a:lnTo>
                      <a:pt x="387" y="598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40;p14"/>
            <p:cNvSpPr/>
            <p:nvPr/>
          </p:nvSpPr>
          <p:spPr>
            <a:xfrm>
              <a:off x="4231038" y="1996400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3299125" y="320962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4029150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457325" y="3811775"/>
              <a:ext cx="106500" cy="106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457200" y="2006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318300" y="1325063"/>
            <a:ext cx="2252100" cy="627300"/>
            <a:chOff x="318300" y="1429713"/>
            <a:chExt cx="2252100" cy="627300"/>
          </a:xfrm>
        </p:grpSpPr>
        <p:sp>
          <p:nvSpPr>
            <p:cNvPr id="146" name="Google Shape;146;p14"/>
            <p:cNvSpPr/>
            <p:nvPr/>
          </p:nvSpPr>
          <p:spPr>
            <a:xfrm>
              <a:off x="1943100" y="1429713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318300" y="1577475"/>
              <a:ext cx="1624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About Bumble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8" name="Google Shape;148;p14"/>
          <p:cNvGrpSpPr/>
          <p:nvPr/>
        </p:nvGrpSpPr>
        <p:grpSpPr>
          <a:xfrm>
            <a:off x="342900" y="2629519"/>
            <a:ext cx="2227500" cy="627300"/>
            <a:chOff x="342900" y="2596450"/>
            <a:chExt cx="2227500" cy="627300"/>
          </a:xfrm>
        </p:grpSpPr>
        <p:sp>
          <p:nvSpPr>
            <p:cNvPr id="149" name="Google Shape;149;p14"/>
            <p:cNvSpPr/>
            <p:nvPr/>
          </p:nvSpPr>
          <p:spPr>
            <a:xfrm>
              <a:off x="1943100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342900" y="2744206"/>
              <a:ext cx="1600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Dating App Data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594125" y="3933975"/>
            <a:ext cx="1976200" cy="627300"/>
            <a:chOff x="594200" y="3654500"/>
            <a:chExt cx="1976200" cy="627300"/>
          </a:xfrm>
        </p:grpSpPr>
        <p:sp>
          <p:nvSpPr>
            <p:cNvPr id="152" name="Google Shape;152;p14"/>
            <p:cNvSpPr/>
            <p:nvPr/>
          </p:nvSpPr>
          <p:spPr>
            <a:xfrm>
              <a:off x="1943100" y="3654500"/>
              <a:ext cx="627300" cy="62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" name="Google Shape;153;p14"/>
            <p:cNvSpPr txBox="1"/>
            <p:nvPr/>
          </p:nvSpPr>
          <p:spPr>
            <a:xfrm>
              <a:off x="594200" y="3802250"/>
              <a:ext cx="112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6573675" y="1325063"/>
            <a:ext cx="2305125" cy="627300"/>
            <a:chOff x="6573675" y="1429713"/>
            <a:chExt cx="2305125" cy="627300"/>
          </a:xfrm>
        </p:grpSpPr>
        <p:sp>
          <p:nvSpPr>
            <p:cNvPr id="155" name="Google Shape;155;p14"/>
            <p:cNvSpPr/>
            <p:nvPr/>
          </p:nvSpPr>
          <p:spPr>
            <a:xfrm>
              <a:off x="6573675" y="1429713"/>
              <a:ext cx="627300" cy="627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" name="Google Shape;156;p14"/>
            <p:cNvSpPr txBox="1"/>
            <p:nvPr/>
          </p:nvSpPr>
          <p:spPr>
            <a:xfrm>
              <a:off x="7164900" y="1559550"/>
              <a:ext cx="1713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Governance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7" name="Google Shape;157;p14"/>
          <p:cNvGrpSpPr/>
          <p:nvPr/>
        </p:nvGrpSpPr>
        <p:grpSpPr>
          <a:xfrm>
            <a:off x="6573675" y="2629519"/>
            <a:ext cx="2166000" cy="627300"/>
            <a:chOff x="6573675" y="2596450"/>
            <a:chExt cx="2166000" cy="627300"/>
          </a:xfrm>
        </p:grpSpPr>
        <p:sp>
          <p:nvSpPr>
            <p:cNvPr id="158" name="Google Shape;158;p14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7200975" y="2744206"/>
              <a:ext cx="153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Potential Risks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0" name="Google Shape;160;p14"/>
          <p:cNvGrpSpPr/>
          <p:nvPr/>
        </p:nvGrpSpPr>
        <p:grpSpPr>
          <a:xfrm>
            <a:off x="6573675" y="3933975"/>
            <a:ext cx="2450800" cy="627300"/>
            <a:chOff x="6573675" y="3654500"/>
            <a:chExt cx="2450800" cy="627300"/>
          </a:xfrm>
        </p:grpSpPr>
        <p:sp>
          <p:nvSpPr>
            <p:cNvPr id="161" name="Google Shape;161;p14"/>
            <p:cNvSpPr/>
            <p:nvPr/>
          </p:nvSpPr>
          <p:spPr>
            <a:xfrm>
              <a:off x="6573675" y="3654500"/>
              <a:ext cx="627300" cy="627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" name="Google Shape;162;p14"/>
            <p:cNvSpPr txBox="1"/>
            <p:nvPr/>
          </p:nvSpPr>
          <p:spPr>
            <a:xfrm>
              <a:off x="7148275" y="3802250"/>
              <a:ext cx="1876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Recommendations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63" name="Google Shape;163;p14"/>
          <p:cNvCxnSpPr>
            <a:stCxn id="155" idx="2"/>
            <a:endCxn id="134" idx="0"/>
          </p:cNvCxnSpPr>
          <p:nvPr/>
        </p:nvCxnSpPr>
        <p:spPr>
          <a:xfrm flipH="1">
            <a:off x="5659575" y="1638713"/>
            <a:ext cx="914100" cy="639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4" name="Google Shape;164;p14"/>
          <p:cNvCxnSpPr>
            <a:stCxn id="135" idx="6"/>
            <a:endCxn id="158" idx="2"/>
          </p:cNvCxnSpPr>
          <p:nvPr/>
        </p:nvCxnSpPr>
        <p:spPr>
          <a:xfrm>
            <a:off x="4823050" y="2943175"/>
            <a:ext cx="175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5" name="Google Shape;165;p14"/>
          <p:cNvCxnSpPr>
            <a:stCxn id="146" idx="6"/>
            <a:endCxn id="140" idx="0"/>
          </p:cNvCxnSpPr>
          <p:nvPr/>
        </p:nvCxnSpPr>
        <p:spPr>
          <a:xfrm>
            <a:off x="2570400" y="1638713"/>
            <a:ext cx="1713900" cy="357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14"/>
          <p:cNvCxnSpPr>
            <a:stCxn id="149" idx="6"/>
            <a:endCxn id="141" idx="2"/>
          </p:cNvCxnSpPr>
          <p:nvPr/>
        </p:nvCxnSpPr>
        <p:spPr>
          <a:xfrm>
            <a:off x="2570400" y="2943169"/>
            <a:ext cx="728700" cy="319800"/>
          </a:xfrm>
          <a:prstGeom prst="bentConnector3">
            <a:avLst>
              <a:gd name="adj1" fmla="val 1867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7" name="Google Shape;167;p14"/>
          <p:cNvCxnSpPr>
            <a:stCxn id="152" idx="0"/>
            <a:endCxn id="142" idx="2"/>
          </p:cNvCxnSpPr>
          <p:nvPr/>
        </p:nvCxnSpPr>
        <p:spPr>
          <a:xfrm rot="-5400000">
            <a:off x="3108375" y="3013275"/>
            <a:ext cx="69000" cy="1772400"/>
          </a:xfrm>
          <a:prstGeom prst="bentConnector2">
            <a:avLst/>
          </a:prstGeom>
          <a:noFill/>
          <a:ln w="9525" cap="flat" cmpd="sng">
            <a:solidFill>
              <a:srgbClr val="10101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" name="Google Shape;168;p14"/>
          <p:cNvCxnSpPr>
            <a:stCxn id="143" idx="6"/>
            <a:endCxn id="161" idx="0"/>
          </p:cNvCxnSpPr>
          <p:nvPr/>
        </p:nvCxnSpPr>
        <p:spPr>
          <a:xfrm>
            <a:off x="5563825" y="3865025"/>
            <a:ext cx="1323600" cy="69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69" name="Google Shape;1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950" y="572087"/>
            <a:ext cx="1690179" cy="9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792525" y="89975"/>
            <a:ext cx="8229600" cy="8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BUMBLE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pic>
        <p:nvPicPr>
          <p:cNvPr id="175" name="Google Shape;1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00" y="122653"/>
            <a:ext cx="1273876" cy="71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5"/>
          <p:cNvSpPr/>
          <p:nvPr/>
        </p:nvSpPr>
        <p:spPr>
          <a:xfrm>
            <a:off x="1085175" y="1012913"/>
            <a:ext cx="7519200" cy="3599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700" y="2616375"/>
            <a:ext cx="519124" cy="519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1847524" y="2660926"/>
            <a:ext cx="2340821" cy="1100402"/>
            <a:chOff x="7038220" y="2551301"/>
            <a:chExt cx="1589152" cy="876325"/>
          </a:xfrm>
        </p:grpSpPr>
        <p:sp>
          <p:nvSpPr>
            <p:cNvPr id="179" name="Google Shape;179;p15"/>
            <p:cNvSpPr txBox="1"/>
            <p:nvPr/>
          </p:nvSpPr>
          <p:spPr>
            <a:xfrm>
              <a:off x="7038272" y="2551301"/>
              <a:ext cx="1589100" cy="21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Mission &amp; Vision</a:t>
              </a: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7038220" y="2800326"/>
              <a:ext cx="1589100" cy="627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Our mission is to create a world where </a:t>
              </a:r>
              <a:r>
                <a:rPr lang="en" sz="11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 relationships are healthy and equitable, through Kind Connections</a:t>
              </a:r>
              <a:endParaRPr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5260075" y="2660925"/>
            <a:ext cx="2944896" cy="1100401"/>
            <a:chOff x="7038221" y="2551300"/>
            <a:chExt cx="1999251" cy="876324"/>
          </a:xfrm>
        </p:grpSpPr>
        <p:sp>
          <p:nvSpPr>
            <p:cNvPr id="182" name="Google Shape;182;p15"/>
            <p:cNvSpPr txBox="1"/>
            <p:nvPr/>
          </p:nvSpPr>
          <p:spPr>
            <a:xfrm>
              <a:off x="7038272" y="2551300"/>
              <a:ext cx="1999200" cy="21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Key Business Activities</a:t>
              </a: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038221" y="2800325"/>
              <a:ext cx="1999200" cy="627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Bumble operates primarily as a</a:t>
              </a:r>
              <a:r>
                <a:rPr lang="en" sz="11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dating app</a:t>
              </a: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but has expanded its offerings to include </a:t>
              </a:r>
              <a:r>
                <a:rPr lang="en" sz="11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Bumble BFF for platonic connections </a:t>
              </a: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lang="en" sz="11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Bumble Bizz for professional networking. </a:t>
              </a:r>
              <a:endParaRPr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84" name="Google Shape;1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050" y="2660925"/>
            <a:ext cx="474575" cy="4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/>
          <p:nvPr/>
        </p:nvSpPr>
        <p:spPr>
          <a:xfrm>
            <a:off x="1671125" y="1269850"/>
            <a:ext cx="6432900" cy="110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Bumble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 social networking platform founded in 2014 by Whitney Wolfe Herd. It has evolved into a prominent player in the online dating industry, providing a unique and empowering approach to relationships. Bumble distinguishes itself by giving women the initiative in the connection process, allowing them to make the first move.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1120200" y="346663"/>
            <a:ext cx="6903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Bumble?</a:t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925" y="90350"/>
            <a:ext cx="1571625" cy="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/>
          <p:nvPr/>
        </p:nvSpPr>
        <p:spPr>
          <a:xfrm>
            <a:off x="6671048" y="1733197"/>
            <a:ext cx="1446300" cy="1399200"/>
          </a:xfrm>
          <a:prstGeom prst="ellipse">
            <a:avLst/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611175" y="1123840"/>
            <a:ext cx="2410800" cy="3138547"/>
            <a:chOff x="611175" y="1160500"/>
            <a:chExt cx="2410800" cy="3025689"/>
          </a:xfrm>
        </p:grpSpPr>
        <p:grpSp>
          <p:nvGrpSpPr>
            <p:cNvPr id="194" name="Google Shape;194;p16"/>
            <p:cNvGrpSpPr/>
            <p:nvPr/>
          </p:nvGrpSpPr>
          <p:grpSpPr>
            <a:xfrm>
              <a:off x="611175" y="2259875"/>
              <a:ext cx="2410800" cy="1926314"/>
              <a:chOff x="153975" y="2374175"/>
              <a:chExt cx="2410800" cy="1926314"/>
            </a:xfrm>
          </p:grpSpPr>
          <p:sp>
            <p:nvSpPr>
              <p:cNvPr id="195" name="Google Shape;195;p16"/>
              <p:cNvSpPr txBox="1"/>
              <p:nvPr/>
            </p:nvSpPr>
            <p:spPr>
              <a:xfrm>
                <a:off x="341500" y="2374175"/>
                <a:ext cx="2044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Corporate 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Strategy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6" name="Google Shape;196;p16"/>
              <p:cNvSpPr txBox="1"/>
              <p:nvPr/>
            </p:nvSpPr>
            <p:spPr>
              <a:xfrm>
                <a:off x="153975" y="3292789"/>
                <a:ext cx="2410800" cy="1007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374151"/>
                    </a:solidFill>
                    <a:latin typeface="Nunito"/>
                    <a:ea typeface="Nunito"/>
                    <a:cs typeface="Nunito"/>
                    <a:sym typeface="Nunito"/>
                  </a:rPr>
                  <a:t>Bumble's corporate strategy focuses on innovation,</a:t>
                </a:r>
                <a:r>
                  <a:rPr lang="en" sz="1300" b="1">
                    <a:solidFill>
                      <a:srgbClr val="374151"/>
                    </a:solidFill>
                    <a:latin typeface="Nunito"/>
                    <a:ea typeface="Nunito"/>
                    <a:cs typeface="Nunito"/>
                    <a:sym typeface="Nunito"/>
                  </a:rPr>
                  <a:t> user safety,</a:t>
                </a:r>
                <a:r>
                  <a:rPr lang="en" sz="1300">
                    <a:solidFill>
                      <a:srgbClr val="374151"/>
                    </a:solidFill>
                    <a:latin typeface="Nunito"/>
                    <a:ea typeface="Nunito"/>
                    <a:cs typeface="Nunito"/>
                    <a:sym typeface="Nunito"/>
                  </a:rPr>
                  <a:t> and</a:t>
                </a:r>
                <a:r>
                  <a:rPr lang="en" sz="1300" b="1">
                    <a:solidFill>
                      <a:srgbClr val="374151"/>
                    </a:solidFill>
                    <a:latin typeface="Nunito"/>
                    <a:ea typeface="Nunito"/>
                    <a:cs typeface="Nunito"/>
                    <a:sym typeface="Nunito"/>
                  </a:rPr>
                  <a:t> social responsibility</a:t>
                </a:r>
                <a:endParaRPr sz="1300" b="1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197" name="Google Shape;197;p16"/>
            <p:cNvSpPr/>
            <p:nvPr/>
          </p:nvSpPr>
          <p:spPr>
            <a:xfrm>
              <a:off x="1509125" y="1160500"/>
              <a:ext cx="693600" cy="69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8" name="Google Shape;198;p16"/>
          <p:cNvGrpSpPr/>
          <p:nvPr/>
        </p:nvGrpSpPr>
        <p:grpSpPr>
          <a:xfrm>
            <a:off x="3413325" y="1139064"/>
            <a:ext cx="2410800" cy="3123196"/>
            <a:chOff x="3454088" y="1149525"/>
            <a:chExt cx="2410800" cy="3061056"/>
          </a:xfrm>
        </p:grpSpPr>
        <p:grpSp>
          <p:nvGrpSpPr>
            <p:cNvPr id="199" name="Google Shape;199;p16"/>
            <p:cNvGrpSpPr/>
            <p:nvPr/>
          </p:nvGrpSpPr>
          <p:grpSpPr>
            <a:xfrm>
              <a:off x="3454088" y="2206150"/>
              <a:ext cx="2410800" cy="2004431"/>
              <a:chOff x="3454088" y="2320450"/>
              <a:chExt cx="2410800" cy="2004431"/>
            </a:xfrm>
          </p:grpSpPr>
          <p:sp>
            <p:nvSpPr>
              <p:cNvPr id="200" name="Google Shape;200;p16"/>
              <p:cNvSpPr txBox="1"/>
              <p:nvPr/>
            </p:nvSpPr>
            <p:spPr>
              <a:xfrm>
                <a:off x="3523537" y="2320450"/>
                <a:ext cx="2247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Alignment 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with Values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1" name="Google Shape;201;p16"/>
              <p:cNvSpPr txBox="1"/>
              <p:nvPr/>
            </p:nvSpPr>
            <p:spPr>
              <a:xfrm>
                <a:off x="3454088" y="3276381"/>
                <a:ext cx="2410800" cy="104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Bumble's emphasis on </a:t>
                </a:r>
                <a:r>
                  <a:rPr lang="en" sz="1300" b="1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kindness, respect</a:t>
                </a:r>
                <a:r>
                  <a:rPr lang="en" sz="13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, and </a:t>
                </a:r>
                <a:r>
                  <a:rPr lang="en" sz="1300" b="1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safety </a:t>
                </a:r>
                <a:r>
                  <a:rPr lang="en" sz="13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resonates with the principles of data governance</a:t>
                </a:r>
                <a:endParaRPr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202" name="Google Shape;202;p16"/>
            <p:cNvSpPr/>
            <p:nvPr/>
          </p:nvSpPr>
          <p:spPr>
            <a:xfrm>
              <a:off x="4272000" y="1149525"/>
              <a:ext cx="693600" cy="69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3" name="Google Shape;203;p16"/>
          <p:cNvGrpSpPr/>
          <p:nvPr/>
        </p:nvGrpSpPr>
        <p:grpSpPr>
          <a:xfrm>
            <a:off x="6122025" y="1139075"/>
            <a:ext cx="2623800" cy="3205775"/>
            <a:chOff x="6122025" y="1158125"/>
            <a:chExt cx="2623800" cy="3205775"/>
          </a:xfrm>
        </p:grpSpPr>
        <p:grpSp>
          <p:nvGrpSpPr>
            <p:cNvPr id="204" name="Google Shape;204;p16"/>
            <p:cNvGrpSpPr/>
            <p:nvPr/>
          </p:nvGrpSpPr>
          <p:grpSpPr>
            <a:xfrm>
              <a:off x="6122025" y="2109613"/>
              <a:ext cx="2623800" cy="2254288"/>
              <a:chOff x="6579225" y="2223913"/>
              <a:chExt cx="2623800" cy="2254288"/>
            </a:xfrm>
          </p:grpSpPr>
          <p:sp>
            <p:nvSpPr>
              <p:cNvPr id="205" name="Google Shape;205;p16"/>
              <p:cNvSpPr txBox="1"/>
              <p:nvPr/>
            </p:nvSpPr>
            <p:spPr>
              <a:xfrm>
                <a:off x="7046850" y="2223913"/>
                <a:ext cx="1615200" cy="8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Relevance to Contemporary Issues</a:t>
                </a:r>
                <a:endParaRPr sz="17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6579225" y="3315100"/>
                <a:ext cx="2623800" cy="116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Given the increasing importance of </a:t>
                </a:r>
                <a:r>
                  <a:rPr lang="en" sz="1300" b="1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data privacy</a:t>
                </a:r>
                <a:r>
                  <a:rPr lang="en" sz="13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 and </a:t>
                </a:r>
                <a:r>
                  <a:rPr lang="en" sz="1300" b="1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ethical considerations </a:t>
                </a:r>
                <a:r>
                  <a:rPr lang="en" sz="130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in the tech industry, Bumble serves as an ideal case study.</a:t>
                </a:r>
                <a:endParaRPr sz="15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207" name="Google Shape;207;p16"/>
            <p:cNvSpPr/>
            <p:nvPr/>
          </p:nvSpPr>
          <p:spPr>
            <a:xfrm>
              <a:off x="7047400" y="1158125"/>
              <a:ext cx="693600" cy="69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08" name="Google Shape;2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225" y="90350"/>
            <a:ext cx="849625" cy="17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/>
          <p:nvPr/>
        </p:nvSpPr>
        <p:spPr>
          <a:xfrm>
            <a:off x="3854873" y="1733197"/>
            <a:ext cx="1446300" cy="1399200"/>
          </a:xfrm>
          <a:prstGeom prst="ellipse">
            <a:avLst/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1120098" y="1733197"/>
            <a:ext cx="1446300" cy="1399200"/>
          </a:xfrm>
          <a:prstGeom prst="ellipse">
            <a:avLst/>
          </a:prstGeom>
          <a:solidFill>
            <a:srgbClr val="533CD2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533400" y="2324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Bumble Collects Pepe’s Data</a:t>
            </a:r>
            <a:endParaRPr/>
          </a:p>
        </p:txBody>
      </p:sp>
      <p:sp>
        <p:nvSpPr>
          <p:cNvPr id="216" name="Google Shape;216;p17"/>
          <p:cNvSpPr txBox="1"/>
          <p:nvPr/>
        </p:nvSpPr>
        <p:spPr>
          <a:xfrm>
            <a:off x="94175" y="2163938"/>
            <a:ext cx="16224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Phone Number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" name="Google Shape;217;p17"/>
          <p:cNvSpPr txBox="1"/>
          <p:nvPr/>
        </p:nvSpPr>
        <p:spPr>
          <a:xfrm>
            <a:off x="-32325" y="3404775"/>
            <a:ext cx="2009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Location of Birth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" name="Google Shape;218;p17"/>
          <p:cNvSpPr txBox="1"/>
          <p:nvPr/>
        </p:nvSpPr>
        <p:spPr>
          <a:xfrm>
            <a:off x="7363015" y="2784350"/>
            <a:ext cx="170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Gender Identity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7363015" y="1610250"/>
            <a:ext cx="170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Pictures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83175" y="4025200"/>
            <a:ext cx="2009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Bumble Account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7363015" y="2163950"/>
            <a:ext cx="170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Location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7168175" y="4057300"/>
            <a:ext cx="2090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 Media Account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152400" y="1534050"/>
            <a:ext cx="2090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Name/ Username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7363015" y="3404775"/>
            <a:ext cx="1701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Preferences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5" name="Google Shape;2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075" y="767200"/>
            <a:ext cx="2009100" cy="4158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175" y="767200"/>
            <a:ext cx="2090700" cy="41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325" y="1398750"/>
            <a:ext cx="1757900" cy="24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225" y="1196850"/>
            <a:ext cx="1867000" cy="26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2662225" y="3855850"/>
            <a:ext cx="1866900" cy="6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Pepe, 18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Worldwide Influencer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entertain ppl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3975" y="3942125"/>
            <a:ext cx="153626" cy="1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83175" y="2784350"/>
            <a:ext cx="2009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Birth Date &amp; Time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9750" y="1227450"/>
            <a:ext cx="1866900" cy="196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17"/>
          <p:cNvCxnSpPr/>
          <p:nvPr/>
        </p:nvCxnSpPr>
        <p:spPr>
          <a:xfrm rot="10800000" flipH="1">
            <a:off x="1917375" y="1741675"/>
            <a:ext cx="6555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4" name="Google Shape;234;p17"/>
          <p:cNvCxnSpPr/>
          <p:nvPr/>
        </p:nvCxnSpPr>
        <p:spPr>
          <a:xfrm rot="10800000" flipH="1">
            <a:off x="1917375" y="2351275"/>
            <a:ext cx="6555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5" name="Google Shape;235;p17"/>
          <p:cNvCxnSpPr/>
          <p:nvPr/>
        </p:nvCxnSpPr>
        <p:spPr>
          <a:xfrm rot="10800000" flipH="1">
            <a:off x="1917375" y="2960875"/>
            <a:ext cx="6555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6" name="Google Shape;236;p17"/>
          <p:cNvCxnSpPr/>
          <p:nvPr/>
        </p:nvCxnSpPr>
        <p:spPr>
          <a:xfrm rot="10800000" flipH="1">
            <a:off x="1917375" y="3570475"/>
            <a:ext cx="6555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17"/>
          <p:cNvCxnSpPr/>
          <p:nvPr/>
        </p:nvCxnSpPr>
        <p:spPr>
          <a:xfrm rot="10800000" flipH="1">
            <a:off x="1917375" y="4180075"/>
            <a:ext cx="6555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" name="Google Shape;238;p17"/>
          <p:cNvCxnSpPr/>
          <p:nvPr/>
        </p:nvCxnSpPr>
        <p:spPr>
          <a:xfrm rot="10800000">
            <a:off x="6774775" y="1744200"/>
            <a:ext cx="114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9" name="Google Shape;239;p17"/>
          <p:cNvCxnSpPr/>
          <p:nvPr/>
        </p:nvCxnSpPr>
        <p:spPr>
          <a:xfrm rot="10800000">
            <a:off x="6774775" y="2277600"/>
            <a:ext cx="114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0" name="Google Shape;240;p17"/>
          <p:cNvCxnSpPr/>
          <p:nvPr/>
        </p:nvCxnSpPr>
        <p:spPr>
          <a:xfrm rot="10800000">
            <a:off x="6766315" y="2894600"/>
            <a:ext cx="6729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1" name="Google Shape;241;p17"/>
          <p:cNvCxnSpPr/>
          <p:nvPr/>
        </p:nvCxnSpPr>
        <p:spPr>
          <a:xfrm rot="10800000">
            <a:off x="6766200" y="3504175"/>
            <a:ext cx="10146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2" name="Google Shape;242;p17"/>
          <p:cNvCxnSpPr/>
          <p:nvPr/>
        </p:nvCxnSpPr>
        <p:spPr>
          <a:xfrm rot="10800000">
            <a:off x="6766175" y="4176550"/>
            <a:ext cx="325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Governance - Why is it useful?</a:t>
            </a:r>
            <a:endParaRPr/>
          </a:p>
        </p:txBody>
      </p:sp>
      <p:grpSp>
        <p:nvGrpSpPr>
          <p:cNvPr id="248" name="Google Shape;248;p18"/>
          <p:cNvGrpSpPr/>
          <p:nvPr/>
        </p:nvGrpSpPr>
        <p:grpSpPr>
          <a:xfrm>
            <a:off x="140075" y="2265875"/>
            <a:ext cx="4348201" cy="1217000"/>
            <a:chOff x="892322" y="2250731"/>
            <a:chExt cx="4962000" cy="1217000"/>
          </a:xfrm>
        </p:grpSpPr>
        <p:sp>
          <p:nvSpPr>
            <p:cNvPr id="249" name="Google Shape;249;p18"/>
            <p:cNvSpPr txBox="1"/>
            <p:nvPr/>
          </p:nvSpPr>
          <p:spPr>
            <a:xfrm>
              <a:off x="892322" y="2250731"/>
              <a:ext cx="27858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Regulatory Compliance:</a:t>
              </a:r>
              <a:endParaRPr sz="17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" name="Google Shape;250;p18"/>
            <p:cNvSpPr txBox="1"/>
            <p:nvPr/>
          </p:nvSpPr>
          <p:spPr>
            <a:xfrm>
              <a:off x="892322" y="2610331"/>
              <a:ext cx="49620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With data governance practices in place, Bumble can adhere to privacy regulations such as GDPR, CPPA, or other regional laws.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18"/>
          <p:cNvGrpSpPr/>
          <p:nvPr/>
        </p:nvGrpSpPr>
        <p:grpSpPr>
          <a:xfrm>
            <a:off x="177213" y="1021925"/>
            <a:ext cx="4273923" cy="1004901"/>
            <a:chOff x="1346224" y="1126246"/>
            <a:chExt cx="3499200" cy="921252"/>
          </a:xfrm>
        </p:grpSpPr>
        <p:sp>
          <p:nvSpPr>
            <p:cNvPr id="252" name="Google Shape;252;p18"/>
            <p:cNvSpPr txBox="1"/>
            <p:nvPr/>
          </p:nvSpPr>
          <p:spPr>
            <a:xfrm>
              <a:off x="1361923" y="1126246"/>
              <a:ext cx="2316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Minimization</a:t>
              </a:r>
              <a:r>
                <a:rPr lang="en" sz="1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9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1346224" y="1408498"/>
              <a:ext cx="3499200" cy="6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This principle ensures that only the data necessary for the intended purpose is collected. 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8"/>
          <p:cNvGrpSpPr/>
          <p:nvPr/>
        </p:nvGrpSpPr>
        <p:grpSpPr>
          <a:xfrm>
            <a:off x="140075" y="3652425"/>
            <a:ext cx="5845743" cy="1391400"/>
            <a:chOff x="892394" y="3787397"/>
            <a:chExt cx="3810039" cy="1391400"/>
          </a:xfrm>
        </p:grpSpPr>
        <p:sp>
          <p:nvSpPr>
            <p:cNvPr id="255" name="Google Shape;255;p18"/>
            <p:cNvSpPr txBox="1"/>
            <p:nvPr/>
          </p:nvSpPr>
          <p:spPr>
            <a:xfrm>
              <a:off x="892394" y="3787397"/>
              <a:ext cx="2785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Quality and Accuracy:</a:t>
              </a:r>
              <a:endParaRPr sz="17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6" name="Google Shape;256;p18"/>
            <p:cNvSpPr txBox="1"/>
            <p:nvPr/>
          </p:nvSpPr>
          <p:spPr>
            <a:xfrm>
              <a:off x="912533" y="4292297"/>
              <a:ext cx="3789900" cy="8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Proper data governance ensures that the data collected is accurate and up-to-date. For Bumble users, accurate data means better matches and an overall improved user experience.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7" name="Google Shape;257;p18"/>
          <p:cNvGrpSpPr/>
          <p:nvPr/>
        </p:nvGrpSpPr>
        <p:grpSpPr>
          <a:xfrm>
            <a:off x="6142579" y="4458204"/>
            <a:ext cx="498492" cy="504863"/>
            <a:chOff x="2914565" y="3968096"/>
            <a:chExt cx="1079922" cy="751396"/>
          </a:xfrm>
        </p:grpSpPr>
        <p:grpSp>
          <p:nvGrpSpPr>
            <p:cNvPr id="258" name="Google Shape;258;p18"/>
            <p:cNvGrpSpPr/>
            <p:nvPr/>
          </p:nvGrpSpPr>
          <p:grpSpPr>
            <a:xfrm>
              <a:off x="2914565" y="3968096"/>
              <a:ext cx="855111" cy="751396"/>
              <a:chOff x="12342290" y="2327321"/>
              <a:chExt cx="855111" cy="751396"/>
            </a:xfrm>
          </p:grpSpPr>
          <p:sp>
            <p:nvSpPr>
              <p:cNvPr id="259" name="Google Shape;259;p18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extrusionOk="0">
                    <a:moveTo>
                      <a:pt x="2211" y="1"/>
                    </a:moveTo>
                    <a:lnTo>
                      <a:pt x="1982" y="13"/>
                    </a:lnTo>
                    <a:lnTo>
                      <a:pt x="1764" y="49"/>
                    </a:lnTo>
                    <a:lnTo>
                      <a:pt x="1547" y="97"/>
                    </a:lnTo>
                    <a:lnTo>
                      <a:pt x="1354" y="182"/>
                    </a:lnTo>
                    <a:lnTo>
                      <a:pt x="1160" y="267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53"/>
                    </a:lnTo>
                    <a:lnTo>
                      <a:pt x="508" y="810"/>
                    </a:lnTo>
                    <a:lnTo>
                      <a:pt x="375" y="979"/>
                    </a:lnTo>
                    <a:lnTo>
                      <a:pt x="267" y="1160"/>
                    </a:lnTo>
                    <a:lnTo>
                      <a:pt x="182" y="1354"/>
                    </a:lnTo>
                    <a:lnTo>
                      <a:pt x="109" y="1547"/>
                    </a:lnTo>
                    <a:lnTo>
                      <a:pt x="49" y="1764"/>
                    </a:lnTo>
                    <a:lnTo>
                      <a:pt x="13" y="1982"/>
                    </a:lnTo>
                    <a:lnTo>
                      <a:pt x="1" y="2199"/>
                    </a:lnTo>
                    <a:lnTo>
                      <a:pt x="1" y="9665"/>
                    </a:lnTo>
                    <a:lnTo>
                      <a:pt x="13" y="9882"/>
                    </a:lnTo>
                    <a:lnTo>
                      <a:pt x="49" y="10100"/>
                    </a:lnTo>
                    <a:lnTo>
                      <a:pt x="109" y="10317"/>
                    </a:lnTo>
                    <a:lnTo>
                      <a:pt x="182" y="10522"/>
                    </a:lnTo>
                    <a:lnTo>
                      <a:pt x="267" y="10716"/>
                    </a:lnTo>
                    <a:lnTo>
                      <a:pt x="375" y="10897"/>
                    </a:lnTo>
                    <a:lnTo>
                      <a:pt x="508" y="11066"/>
                    </a:lnTo>
                    <a:lnTo>
                      <a:pt x="653" y="11223"/>
                    </a:lnTo>
                    <a:lnTo>
                      <a:pt x="810" y="11356"/>
                    </a:lnTo>
                    <a:lnTo>
                      <a:pt x="979" y="11489"/>
                    </a:lnTo>
                    <a:lnTo>
                      <a:pt x="1160" y="11598"/>
                    </a:lnTo>
                    <a:lnTo>
                      <a:pt x="1354" y="11694"/>
                    </a:lnTo>
                    <a:lnTo>
                      <a:pt x="1547" y="11767"/>
                    </a:lnTo>
                    <a:lnTo>
                      <a:pt x="1764" y="11815"/>
                    </a:lnTo>
                    <a:lnTo>
                      <a:pt x="1982" y="11851"/>
                    </a:lnTo>
                    <a:lnTo>
                      <a:pt x="2211" y="11863"/>
                    </a:lnTo>
                    <a:lnTo>
                      <a:pt x="9665" y="11863"/>
                    </a:lnTo>
                    <a:lnTo>
                      <a:pt x="9882" y="11851"/>
                    </a:lnTo>
                    <a:lnTo>
                      <a:pt x="10112" y="11815"/>
                    </a:lnTo>
                    <a:lnTo>
                      <a:pt x="10317" y="11767"/>
                    </a:lnTo>
                    <a:lnTo>
                      <a:pt x="10522" y="11694"/>
                    </a:lnTo>
                    <a:lnTo>
                      <a:pt x="10716" y="11598"/>
                    </a:lnTo>
                    <a:lnTo>
                      <a:pt x="10897" y="11489"/>
                    </a:lnTo>
                    <a:lnTo>
                      <a:pt x="11066" y="11356"/>
                    </a:lnTo>
                    <a:lnTo>
                      <a:pt x="11223" y="11223"/>
                    </a:lnTo>
                    <a:lnTo>
                      <a:pt x="11356" y="11066"/>
                    </a:lnTo>
                    <a:lnTo>
                      <a:pt x="11489" y="10897"/>
                    </a:lnTo>
                    <a:lnTo>
                      <a:pt x="11597" y="10716"/>
                    </a:lnTo>
                    <a:lnTo>
                      <a:pt x="11694" y="10522"/>
                    </a:lnTo>
                    <a:lnTo>
                      <a:pt x="11767" y="10317"/>
                    </a:lnTo>
                    <a:lnTo>
                      <a:pt x="11815" y="10100"/>
                    </a:lnTo>
                    <a:lnTo>
                      <a:pt x="11851" y="9882"/>
                    </a:lnTo>
                    <a:lnTo>
                      <a:pt x="11863" y="9665"/>
                    </a:lnTo>
                    <a:lnTo>
                      <a:pt x="11863" y="2199"/>
                    </a:lnTo>
                    <a:lnTo>
                      <a:pt x="11851" y="1982"/>
                    </a:lnTo>
                    <a:lnTo>
                      <a:pt x="11815" y="1764"/>
                    </a:lnTo>
                    <a:lnTo>
                      <a:pt x="11767" y="1547"/>
                    </a:lnTo>
                    <a:lnTo>
                      <a:pt x="11694" y="1354"/>
                    </a:lnTo>
                    <a:lnTo>
                      <a:pt x="11597" y="1160"/>
                    </a:lnTo>
                    <a:lnTo>
                      <a:pt x="11489" y="979"/>
                    </a:lnTo>
                    <a:lnTo>
                      <a:pt x="11356" y="810"/>
                    </a:lnTo>
                    <a:lnTo>
                      <a:pt x="11223" y="653"/>
                    </a:lnTo>
                    <a:lnTo>
                      <a:pt x="11066" y="508"/>
                    </a:lnTo>
                    <a:lnTo>
                      <a:pt x="10897" y="375"/>
                    </a:lnTo>
                    <a:lnTo>
                      <a:pt x="10716" y="267"/>
                    </a:lnTo>
                    <a:lnTo>
                      <a:pt x="10522" y="182"/>
                    </a:lnTo>
                    <a:lnTo>
                      <a:pt x="10317" y="97"/>
                    </a:lnTo>
                    <a:lnTo>
                      <a:pt x="10112" y="49"/>
                    </a:lnTo>
                    <a:lnTo>
                      <a:pt x="9882" y="13"/>
                    </a:lnTo>
                    <a:lnTo>
                      <a:pt x="96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12355474" y="2327321"/>
                <a:ext cx="732248" cy="732248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3386" extrusionOk="0">
                    <a:moveTo>
                      <a:pt x="10426" y="762"/>
                    </a:moveTo>
                    <a:lnTo>
                      <a:pt x="10643" y="774"/>
                    </a:lnTo>
                    <a:lnTo>
                      <a:pt x="10873" y="810"/>
                    </a:lnTo>
                    <a:lnTo>
                      <a:pt x="11078" y="858"/>
                    </a:lnTo>
                    <a:lnTo>
                      <a:pt x="11283" y="943"/>
                    </a:lnTo>
                    <a:lnTo>
                      <a:pt x="11477" y="1028"/>
                    </a:lnTo>
                    <a:lnTo>
                      <a:pt x="11658" y="1136"/>
                    </a:lnTo>
                    <a:lnTo>
                      <a:pt x="11827" y="1269"/>
                    </a:lnTo>
                    <a:lnTo>
                      <a:pt x="11984" y="1414"/>
                    </a:lnTo>
                    <a:lnTo>
                      <a:pt x="12117" y="1571"/>
                    </a:lnTo>
                    <a:lnTo>
                      <a:pt x="12250" y="1740"/>
                    </a:lnTo>
                    <a:lnTo>
                      <a:pt x="12358" y="1921"/>
                    </a:lnTo>
                    <a:lnTo>
                      <a:pt x="12455" y="2115"/>
                    </a:lnTo>
                    <a:lnTo>
                      <a:pt x="12528" y="2308"/>
                    </a:lnTo>
                    <a:lnTo>
                      <a:pt x="12576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76" y="10861"/>
                    </a:lnTo>
                    <a:lnTo>
                      <a:pt x="12528" y="11078"/>
                    </a:lnTo>
                    <a:lnTo>
                      <a:pt x="12455" y="11283"/>
                    </a:lnTo>
                    <a:lnTo>
                      <a:pt x="12358" y="11477"/>
                    </a:lnTo>
                    <a:lnTo>
                      <a:pt x="12250" y="11658"/>
                    </a:lnTo>
                    <a:lnTo>
                      <a:pt x="12117" y="11827"/>
                    </a:lnTo>
                    <a:lnTo>
                      <a:pt x="11984" y="11984"/>
                    </a:lnTo>
                    <a:lnTo>
                      <a:pt x="11827" y="12117"/>
                    </a:lnTo>
                    <a:lnTo>
                      <a:pt x="11658" y="12250"/>
                    </a:lnTo>
                    <a:lnTo>
                      <a:pt x="11477" y="12359"/>
                    </a:lnTo>
                    <a:lnTo>
                      <a:pt x="11283" y="12455"/>
                    </a:lnTo>
                    <a:lnTo>
                      <a:pt x="11078" y="12528"/>
                    </a:lnTo>
                    <a:lnTo>
                      <a:pt x="10873" y="12576"/>
                    </a:lnTo>
                    <a:lnTo>
                      <a:pt x="10643" y="12612"/>
                    </a:lnTo>
                    <a:lnTo>
                      <a:pt x="10426" y="12624"/>
                    </a:lnTo>
                    <a:lnTo>
                      <a:pt x="2972" y="12624"/>
                    </a:lnTo>
                    <a:lnTo>
                      <a:pt x="2743" y="12612"/>
                    </a:lnTo>
                    <a:lnTo>
                      <a:pt x="2525" y="12576"/>
                    </a:lnTo>
                    <a:lnTo>
                      <a:pt x="2308" y="12528"/>
                    </a:lnTo>
                    <a:lnTo>
                      <a:pt x="2115" y="12455"/>
                    </a:lnTo>
                    <a:lnTo>
                      <a:pt x="1921" y="12359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84"/>
                    </a:lnTo>
                    <a:lnTo>
                      <a:pt x="1269" y="11827"/>
                    </a:lnTo>
                    <a:lnTo>
                      <a:pt x="1136" y="11658"/>
                    </a:lnTo>
                    <a:lnTo>
                      <a:pt x="1028" y="11477"/>
                    </a:lnTo>
                    <a:lnTo>
                      <a:pt x="943" y="11283"/>
                    </a:lnTo>
                    <a:lnTo>
                      <a:pt x="870" y="11078"/>
                    </a:lnTo>
                    <a:lnTo>
                      <a:pt x="810" y="10861"/>
                    </a:lnTo>
                    <a:lnTo>
                      <a:pt x="774" y="10643"/>
                    </a:lnTo>
                    <a:lnTo>
                      <a:pt x="762" y="10426"/>
                    </a:lnTo>
                    <a:lnTo>
                      <a:pt x="762" y="2960"/>
                    </a:lnTo>
                    <a:lnTo>
                      <a:pt x="774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3" y="2115"/>
                    </a:lnTo>
                    <a:lnTo>
                      <a:pt x="1028" y="1921"/>
                    </a:lnTo>
                    <a:lnTo>
                      <a:pt x="1136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8"/>
                    </a:lnTo>
                    <a:lnTo>
                      <a:pt x="2115" y="943"/>
                    </a:lnTo>
                    <a:lnTo>
                      <a:pt x="2308" y="858"/>
                    </a:lnTo>
                    <a:lnTo>
                      <a:pt x="2525" y="810"/>
                    </a:lnTo>
                    <a:lnTo>
                      <a:pt x="2743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58" y="13"/>
                    </a:lnTo>
                    <a:lnTo>
                      <a:pt x="2513" y="37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1" y="134"/>
                    </a:lnTo>
                    <a:lnTo>
                      <a:pt x="1813" y="230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76" y="677"/>
                    </a:lnTo>
                    <a:lnTo>
                      <a:pt x="870" y="871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30" y="1813"/>
                    </a:lnTo>
                    <a:lnTo>
                      <a:pt x="134" y="2091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7" y="2513"/>
                    </a:lnTo>
                    <a:lnTo>
                      <a:pt x="13" y="2658"/>
                    </a:lnTo>
                    <a:lnTo>
                      <a:pt x="1" y="2815"/>
                    </a:lnTo>
                    <a:lnTo>
                      <a:pt x="1" y="2960"/>
                    </a:lnTo>
                    <a:lnTo>
                      <a:pt x="1" y="10426"/>
                    </a:lnTo>
                    <a:lnTo>
                      <a:pt x="1" y="10571"/>
                    </a:lnTo>
                    <a:lnTo>
                      <a:pt x="13" y="10728"/>
                    </a:lnTo>
                    <a:lnTo>
                      <a:pt x="37" y="10873"/>
                    </a:lnTo>
                    <a:lnTo>
                      <a:pt x="61" y="11018"/>
                    </a:lnTo>
                    <a:lnTo>
                      <a:pt x="97" y="11163"/>
                    </a:lnTo>
                    <a:lnTo>
                      <a:pt x="134" y="11308"/>
                    </a:lnTo>
                    <a:lnTo>
                      <a:pt x="230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6"/>
                    </a:lnTo>
                    <a:lnTo>
                      <a:pt x="1076" y="12709"/>
                    </a:lnTo>
                    <a:lnTo>
                      <a:pt x="1305" y="12878"/>
                    </a:lnTo>
                    <a:lnTo>
                      <a:pt x="1559" y="13035"/>
                    </a:lnTo>
                    <a:lnTo>
                      <a:pt x="1813" y="13156"/>
                    </a:lnTo>
                    <a:lnTo>
                      <a:pt x="2091" y="13252"/>
                    </a:lnTo>
                    <a:lnTo>
                      <a:pt x="2223" y="13301"/>
                    </a:lnTo>
                    <a:lnTo>
                      <a:pt x="2368" y="13325"/>
                    </a:lnTo>
                    <a:lnTo>
                      <a:pt x="2513" y="13361"/>
                    </a:lnTo>
                    <a:lnTo>
                      <a:pt x="2658" y="13373"/>
                    </a:lnTo>
                    <a:lnTo>
                      <a:pt x="2815" y="13385"/>
                    </a:lnTo>
                    <a:lnTo>
                      <a:pt x="10571" y="13385"/>
                    </a:lnTo>
                    <a:lnTo>
                      <a:pt x="10728" y="13373"/>
                    </a:lnTo>
                    <a:lnTo>
                      <a:pt x="10873" y="13361"/>
                    </a:lnTo>
                    <a:lnTo>
                      <a:pt x="11018" y="13325"/>
                    </a:lnTo>
                    <a:lnTo>
                      <a:pt x="11163" y="13301"/>
                    </a:lnTo>
                    <a:lnTo>
                      <a:pt x="11308" y="13252"/>
                    </a:lnTo>
                    <a:lnTo>
                      <a:pt x="11573" y="13156"/>
                    </a:lnTo>
                    <a:lnTo>
                      <a:pt x="11839" y="13035"/>
                    </a:lnTo>
                    <a:lnTo>
                      <a:pt x="12081" y="12878"/>
                    </a:lnTo>
                    <a:lnTo>
                      <a:pt x="12310" y="12709"/>
                    </a:lnTo>
                    <a:lnTo>
                      <a:pt x="12515" y="12516"/>
                    </a:lnTo>
                    <a:lnTo>
                      <a:pt x="12709" y="12310"/>
                    </a:lnTo>
                    <a:lnTo>
                      <a:pt x="12878" y="12081"/>
                    </a:lnTo>
                    <a:lnTo>
                      <a:pt x="13035" y="11839"/>
                    </a:lnTo>
                    <a:lnTo>
                      <a:pt x="13156" y="11573"/>
                    </a:lnTo>
                    <a:lnTo>
                      <a:pt x="13252" y="11308"/>
                    </a:lnTo>
                    <a:lnTo>
                      <a:pt x="13301" y="11163"/>
                    </a:lnTo>
                    <a:lnTo>
                      <a:pt x="13325" y="11018"/>
                    </a:lnTo>
                    <a:lnTo>
                      <a:pt x="13361" y="10873"/>
                    </a:lnTo>
                    <a:lnTo>
                      <a:pt x="13373" y="10728"/>
                    </a:lnTo>
                    <a:lnTo>
                      <a:pt x="13385" y="10571"/>
                    </a:lnTo>
                    <a:lnTo>
                      <a:pt x="13385" y="10426"/>
                    </a:lnTo>
                    <a:lnTo>
                      <a:pt x="13385" y="2960"/>
                    </a:lnTo>
                    <a:lnTo>
                      <a:pt x="13385" y="2815"/>
                    </a:lnTo>
                    <a:lnTo>
                      <a:pt x="13373" y="2658"/>
                    </a:lnTo>
                    <a:lnTo>
                      <a:pt x="13361" y="2513"/>
                    </a:lnTo>
                    <a:lnTo>
                      <a:pt x="13325" y="2368"/>
                    </a:lnTo>
                    <a:lnTo>
                      <a:pt x="13301" y="2223"/>
                    </a:lnTo>
                    <a:lnTo>
                      <a:pt x="13252" y="2091"/>
                    </a:lnTo>
                    <a:lnTo>
                      <a:pt x="13156" y="1813"/>
                    </a:lnTo>
                    <a:lnTo>
                      <a:pt x="13035" y="1547"/>
                    </a:lnTo>
                    <a:lnTo>
                      <a:pt x="12878" y="1305"/>
                    </a:lnTo>
                    <a:lnTo>
                      <a:pt x="12709" y="1076"/>
                    </a:lnTo>
                    <a:lnTo>
                      <a:pt x="12515" y="871"/>
                    </a:lnTo>
                    <a:lnTo>
                      <a:pt x="12310" y="677"/>
                    </a:lnTo>
                    <a:lnTo>
                      <a:pt x="12081" y="508"/>
                    </a:lnTo>
                    <a:lnTo>
                      <a:pt x="11839" y="363"/>
                    </a:lnTo>
                    <a:lnTo>
                      <a:pt x="11573" y="230"/>
                    </a:lnTo>
                    <a:lnTo>
                      <a:pt x="11308" y="134"/>
                    </a:lnTo>
                    <a:lnTo>
                      <a:pt x="11163" y="97"/>
                    </a:lnTo>
                    <a:lnTo>
                      <a:pt x="11018" y="61"/>
                    </a:lnTo>
                    <a:lnTo>
                      <a:pt x="10873" y="37"/>
                    </a:lnTo>
                    <a:lnTo>
                      <a:pt x="10728" y="13"/>
                    </a:lnTo>
                    <a:lnTo>
                      <a:pt x="105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12397102" y="2368950"/>
                <a:ext cx="648990" cy="648990"/>
              </a:xfrm>
              <a:custGeom>
                <a:avLst/>
                <a:gdLst/>
                <a:ahLst/>
                <a:cxnLst/>
                <a:rect l="l" t="t" r="r" b="b"/>
                <a:pathLst>
                  <a:path w="11864" h="11864" fill="none" extrusionOk="0">
                    <a:moveTo>
                      <a:pt x="9665" y="1"/>
                    </a:moveTo>
                    <a:lnTo>
                      <a:pt x="9665" y="1"/>
                    </a:lnTo>
                    <a:lnTo>
                      <a:pt x="9882" y="13"/>
                    </a:lnTo>
                    <a:lnTo>
                      <a:pt x="10112" y="49"/>
                    </a:lnTo>
                    <a:lnTo>
                      <a:pt x="10317" y="97"/>
                    </a:lnTo>
                    <a:lnTo>
                      <a:pt x="10522" y="182"/>
                    </a:lnTo>
                    <a:lnTo>
                      <a:pt x="10716" y="267"/>
                    </a:lnTo>
                    <a:lnTo>
                      <a:pt x="10897" y="375"/>
                    </a:lnTo>
                    <a:lnTo>
                      <a:pt x="11066" y="508"/>
                    </a:lnTo>
                    <a:lnTo>
                      <a:pt x="11223" y="653"/>
                    </a:lnTo>
                    <a:lnTo>
                      <a:pt x="11356" y="810"/>
                    </a:lnTo>
                    <a:lnTo>
                      <a:pt x="11489" y="979"/>
                    </a:lnTo>
                    <a:lnTo>
                      <a:pt x="11597" y="1160"/>
                    </a:lnTo>
                    <a:lnTo>
                      <a:pt x="11694" y="1354"/>
                    </a:lnTo>
                    <a:lnTo>
                      <a:pt x="11767" y="1547"/>
                    </a:lnTo>
                    <a:lnTo>
                      <a:pt x="11815" y="1764"/>
                    </a:lnTo>
                    <a:lnTo>
                      <a:pt x="11851" y="1982"/>
                    </a:lnTo>
                    <a:lnTo>
                      <a:pt x="11863" y="2199"/>
                    </a:lnTo>
                    <a:lnTo>
                      <a:pt x="11863" y="9665"/>
                    </a:lnTo>
                    <a:lnTo>
                      <a:pt x="11863" y="9665"/>
                    </a:lnTo>
                    <a:lnTo>
                      <a:pt x="11851" y="9882"/>
                    </a:lnTo>
                    <a:lnTo>
                      <a:pt x="11815" y="10100"/>
                    </a:lnTo>
                    <a:lnTo>
                      <a:pt x="11767" y="10317"/>
                    </a:lnTo>
                    <a:lnTo>
                      <a:pt x="11694" y="10522"/>
                    </a:lnTo>
                    <a:lnTo>
                      <a:pt x="11597" y="10716"/>
                    </a:lnTo>
                    <a:lnTo>
                      <a:pt x="11489" y="10897"/>
                    </a:lnTo>
                    <a:lnTo>
                      <a:pt x="11356" y="11066"/>
                    </a:lnTo>
                    <a:lnTo>
                      <a:pt x="11223" y="11223"/>
                    </a:lnTo>
                    <a:lnTo>
                      <a:pt x="11066" y="11356"/>
                    </a:lnTo>
                    <a:lnTo>
                      <a:pt x="10897" y="11489"/>
                    </a:lnTo>
                    <a:lnTo>
                      <a:pt x="10716" y="11598"/>
                    </a:lnTo>
                    <a:lnTo>
                      <a:pt x="10522" y="11694"/>
                    </a:lnTo>
                    <a:lnTo>
                      <a:pt x="10317" y="11767"/>
                    </a:lnTo>
                    <a:lnTo>
                      <a:pt x="10112" y="11815"/>
                    </a:lnTo>
                    <a:lnTo>
                      <a:pt x="9882" y="11851"/>
                    </a:lnTo>
                    <a:lnTo>
                      <a:pt x="9665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2" y="11851"/>
                    </a:lnTo>
                    <a:lnTo>
                      <a:pt x="1764" y="11815"/>
                    </a:lnTo>
                    <a:lnTo>
                      <a:pt x="1547" y="11767"/>
                    </a:lnTo>
                    <a:lnTo>
                      <a:pt x="1354" y="11694"/>
                    </a:lnTo>
                    <a:lnTo>
                      <a:pt x="1160" y="11598"/>
                    </a:lnTo>
                    <a:lnTo>
                      <a:pt x="979" y="11489"/>
                    </a:lnTo>
                    <a:lnTo>
                      <a:pt x="810" y="11356"/>
                    </a:lnTo>
                    <a:lnTo>
                      <a:pt x="653" y="11223"/>
                    </a:lnTo>
                    <a:lnTo>
                      <a:pt x="508" y="11066"/>
                    </a:lnTo>
                    <a:lnTo>
                      <a:pt x="375" y="10897"/>
                    </a:lnTo>
                    <a:lnTo>
                      <a:pt x="267" y="10716"/>
                    </a:lnTo>
                    <a:lnTo>
                      <a:pt x="182" y="10522"/>
                    </a:lnTo>
                    <a:lnTo>
                      <a:pt x="109" y="10317"/>
                    </a:lnTo>
                    <a:lnTo>
                      <a:pt x="49" y="10100"/>
                    </a:lnTo>
                    <a:lnTo>
                      <a:pt x="13" y="9882"/>
                    </a:lnTo>
                    <a:lnTo>
                      <a:pt x="1" y="9665"/>
                    </a:lnTo>
                    <a:lnTo>
                      <a:pt x="1" y="2199"/>
                    </a:lnTo>
                    <a:lnTo>
                      <a:pt x="1" y="2199"/>
                    </a:lnTo>
                    <a:lnTo>
                      <a:pt x="13" y="1982"/>
                    </a:lnTo>
                    <a:lnTo>
                      <a:pt x="49" y="1764"/>
                    </a:lnTo>
                    <a:lnTo>
                      <a:pt x="109" y="1547"/>
                    </a:lnTo>
                    <a:lnTo>
                      <a:pt x="182" y="1354"/>
                    </a:lnTo>
                    <a:lnTo>
                      <a:pt x="267" y="1160"/>
                    </a:lnTo>
                    <a:lnTo>
                      <a:pt x="375" y="979"/>
                    </a:lnTo>
                    <a:lnTo>
                      <a:pt x="508" y="810"/>
                    </a:lnTo>
                    <a:lnTo>
                      <a:pt x="653" y="653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7"/>
                    </a:lnTo>
                    <a:lnTo>
                      <a:pt x="1354" y="182"/>
                    </a:lnTo>
                    <a:lnTo>
                      <a:pt x="1547" y="97"/>
                    </a:lnTo>
                    <a:lnTo>
                      <a:pt x="1764" y="49"/>
                    </a:lnTo>
                    <a:lnTo>
                      <a:pt x="1982" y="13"/>
                    </a:lnTo>
                    <a:lnTo>
                      <a:pt x="2211" y="1"/>
                    </a:lnTo>
                    <a:lnTo>
                      <a:pt x="96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12447976" y="2430436"/>
                <a:ext cx="248513" cy="255132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4664" extrusionOk="0">
                    <a:moveTo>
                      <a:pt x="847" y="0"/>
                    </a:moveTo>
                    <a:lnTo>
                      <a:pt x="750" y="12"/>
                    </a:lnTo>
                    <a:lnTo>
                      <a:pt x="665" y="36"/>
                    </a:lnTo>
                    <a:lnTo>
                      <a:pt x="581" y="73"/>
                    </a:lnTo>
                    <a:lnTo>
                      <a:pt x="496" y="109"/>
                    </a:lnTo>
                    <a:lnTo>
                      <a:pt x="412" y="157"/>
                    </a:lnTo>
                    <a:lnTo>
                      <a:pt x="339" y="206"/>
                    </a:lnTo>
                    <a:lnTo>
                      <a:pt x="279" y="266"/>
                    </a:lnTo>
                    <a:lnTo>
                      <a:pt x="218" y="338"/>
                    </a:lnTo>
                    <a:lnTo>
                      <a:pt x="170" y="411"/>
                    </a:lnTo>
                    <a:lnTo>
                      <a:pt x="122" y="483"/>
                    </a:lnTo>
                    <a:lnTo>
                      <a:pt x="73" y="568"/>
                    </a:lnTo>
                    <a:lnTo>
                      <a:pt x="49" y="653"/>
                    </a:lnTo>
                    <a:lnTo>
                      <a:pt x="25" y="737"/>
                    </a:lnTo>
                    <a:lnTo>
                      <a:pt x="13" y="834"/>
                    </a:lnTo>
                    <a:lnTo>
                      <a:pt x="1" y="930"/>
                    </a:lnTo>
                    <a:lnTo>
                      <a:pt x="1" y="4663"/>
                    </a:lnTo>
                    <a:lnTo>
                      <a:pt x="4543" y="4663"/>
                    </a:lnTo>
                    <a:lnTo>
                      <a:pt x="4543" y="930"/>
                    </a:lnTo>
                    <a:lnTo>
                      <a:pt x="4531" y="834"/>
                    </a:lnTo>
                    <a:lnTo>
                      <a:pt x="4519" y="737"/>
                    </a:lnTo>
                    <a:lnTo>
                      <a:pt x="4495" y="653"/>
                    </a:lnTo>
                    <a:lnTo>
                      <a:pt x="4470" y="568"/>
                    </a:lnTo>
                    <a:lnTo>
                      <a:pt x="4422" y="483"/>
                    </a:lnTo>
                    <a:lnTo>
                      <a:pt x="4374" y="411"/>
                    </a:lnTo>
                    <a:lnTo>
                      <a:pt x="4326" y="338"/>
                    </a:lnTo>
                    <a:lnTo>
                      <a:pt x="4265" y="266"/>
                    </a:lnTo>
                    <a:lnTo>
                      <a:pt x="4193" y="206"/>
                    </a:lnTo>
                    <a:lnTo>
                      <a:pt x="4132" y="157"/>
                    </a:lnTo>
                    <a:lnTo>
                      <a:pt x="4048" y="109"/>
                    </a:lnTo>
                    <a:lnTo>
                      <a:pt x="3963" y="73"/>
                    </a:lnTo>
                    <a:lnTo>
                      <a:pt x="3879" y="36"/>
                    </a:lnTo>
                    <a:lnTo>
                      <a:pt x="3794" y="12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12514713" y="2460139"/>
                <a:ext cx="115039" cy="115039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943" y="1"/>
                    </a:moveTo>
                    <a:lnTo>
                      <a:pt x="834" y="25"/>
                    </a:lnTo>
                    <a:lnTo>
                      <a:pt x="738" y="49"/>
                    </a:lnTo>
                    <a:lnTo>
                      <a:pt x="641" y="85"/>
                    </a:lnTo>
                    <a:lnTo>
                      <a:pt x="557" y="122"/>
                    </a:lnTo>
                    <a:lnTo>
                      <a:pt x="460" y="182"/>
                    </a:lnTo>
                    <a:lnTo>
                      <a:pt x="388" y="242"/>
                    </a:lnTo>
                    <a:lnTo>
                      <a:pt x="303" y="303"/>
                    </a:lnTo>
                    <a:lnTo>
                      <a:pt x="243" y="387"/>
                    </a:lnTo>
                    <a:lnTo>
                      <a:pt x="182" y="460"/>
                    </a:lnTo>
                    <a:lnTo>
                      <a:pt x="134" y="544"/>
                    </a:lnTo>
                    <a:lnTo>
                      <a:pt x="86" y="641"/>
                    </a:lnTo>
                    <a:lnTo>
                      <a:pt x="49" y="738"/>
                    </a:lnTo>
                    <a:lnTo>
                      <a:pt x="25" y="834"/>
                    </a:lnTo>
                    <a:lnTo>
                      <a:pt x="1" y="943"/>
                    </a:lnTo>
                    <a:lnTo>
                      <a:pt x="1" y="1052"/>
                    </a:lnTo>
                    <a:lnTo>
                      <a:pt x="1" y="1161"/>
                    </a:lnTo>
                    <a:lnTo>
                      <a:pt x="25" y="1257"/>
                    </a:lnTo>
                    <a:lnTo>
                      <a:pt x="49" y="1366"/>
                    </a:lnTo>
                    <a:lnTo>
                      <a:pt x="86" y="1463"/>
                    </a:lnTo>
                    <a:lnTo>
                      <a:pt x="134" y="1547"/>
                    </a:lnTo>
                    <a:lnTo>
                      <a:pt x="182" y="1644"/>
                    </a:lnTo>
                    <a:lnTo>
                      <a:pt x="243" y="1716"/>
                    </a:lnTo>
                    <a:lnTo>
                      <a:pt x="303" y="1789"/>
                    </a:lnTo>
                    <a:lnTo>
                      <a:pt x="388" y="1861"/>
                    </a:lnTo>
                    <a:lnTo>
                      <a:pt x="460" y="1922"/>
                    </a:lnTo>
                    <a:lnTo>
                      <a:pt x="557" y="1970"/>
                    </a:lnTo>
                    <a:lnTo>
                      <a:pt x="641" y="2018"/>
                    </a:lnTo>
                    <a:lnTo>
                      <a:pt x="738" y="2054"/>
                    </a:lnTo>
                    <a:lnTo>
                      <a:pt x="834" y="2079"/>
                    </a:lnTo>
                    <a:lnTo>
                      <a:pt x="943" y="2091"/>
                    </a:lnTo>
                    <a:lnTo>
                      <a:pt x="1052" y="2103"/>
                    </a:lnTo>
                    <a:lnTo>
                      <a:pt x="1161" y="2091"/>
                    </a:lnTo>
                    <a:lnTo>
                      <a:pt x="1269" y="2079"/>
                    </a:lnTo>
                    <a:lnTo>
                      <a:pt x="1366" y="2054"/>
                    </a:lnTo>
                    <a:lnTo>
                      <a:pt x="1463" y="2018"/>
                    </a:lnTo>
                    <a:lnTo>
                      <a:pt x="1547" y="1970"/>
                    </a:lnTo>
                    <a:lnTo>
                      <a:pt x="1644" y="1922"/>
                    </a:lnTo>
                    <a:lnTo>
                      <a:pt x="1716" y="1861"/>
                    </a:lnTo>
                    <a:lnTo>
                      <a:pt x="1789" y="1789"/>
                    </a:lnTo>
                    <a:lnTo>
                      <a:pt x="1861" y="1716"/>
                    </a:lnTo>
                    <a:lnTo>
                      <a:pt x="1922" y="1644"/>
                    </a:lnTo>
                    <a:lnTo>
                      <a:pt x="1970" y="1547"/>
                    </a:lnTo>
                    <a:lnTo>
                      <a:pt x="2018" y="1463"/>
                    </a:lnTo>
                    <a:lnTo>
                      <a:pt x="2055" y="1366"/>
                    </a:lnTo>
                    <a:lnTo>
                      <a:pt x="2079" y="1257"/>
                    </a:lnTo>
                    <a:lnTo>
                      <a:pt x="2103" y="1161"/>
                    </a:lnTo>
                    <a:lnTo>
                      <a:pt x="2103" y="1052"/>
                    </a:lnTo>
                    <a:lnTo>
                      <a:pt x="2103" y="943"/>
                    </a:lnTo>
                    <a:lnTo>
                      <a:pt x="2079" y="834"/>
                    </a:lnTo>
                    <a:lnTo>
                      <a:pt x="2055" y="738"/>
                    </a:lnTo>
                    <a:lnTo>
                      <a:pt x="2018" y="641"/>
                    </a:lnTo>
                    <a:lnTo>
                      <a:pt x="1970" y="544"/>
                    </a:lnTo>
                    <a:lnTo>
                      <a:pt x="1922" y="460"/>
                    </a:lnTo>
                    <a:lnTo>
                      <a:pt x="1861" y="387"/>
                    </a:lnTo>
                    <a:lnTo>
                      <a:pt x="1789" y="303"/>
                    </a:lnTo>
                    <a:lnTo>
                      <a:pt x="1716" y="242"/>
                    </a:lnTo>
                    <a:lnTo>
                      <a:pt x="1644" y="182"/>
                    </a:lnTo>
                    <a:lnTo>
                      <a:pt x="1547" y="122"/>
                    </a:lnTo>
                    <a:lnTo>
                      <a:pt x="1463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12492285" y="2595638"/>
                <a:ext cx="159950" cy="6744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33" extrusionOk="0">
                    <a:moveTo>
                      <a:pt x="1100" y="0"/>
                    </a:moveTo>
                    <a:lnTo>
                      <a:pt x="979" y="24"/>
                    </a:lnTo>
                    <a:lnTo>
                      <a:pt x="858" y="49"/>
                    </a:lnTo>
                    <a:lnTo>
                      <a:pt x="749" y="97"/>
                    </a:lnTo>
                    <a:lnTo>
                      <a:pt x="640" y="145"/>
                    </a:lnTo>
                    <a:lnTo>
                      <a:pt x="544" y="206"/>
                    </a:lnTo>
                    <a:lnTo>
                      <a:pt x="447" y="278"/>
                    </a:lnTo>
                    <a:lnTo>
                      <a:pt x="363" y="363"/>
                    </a:lnTo>
                    <a:lnTo>
                      <a:pt x="278" y="447"/>
                    </a:lnTo>
                    <a:lnTo>
                      <a:pt x="206" y="544"/>
                    </a:lnTo>
                    <a:lnTo>
                      <a:pt x="145" y="640"/>
                    </a:lnTo>
                    <a:lnTo>
                      <a:pt x="97" y="749"/>
                    </a:lnTo>
                    <a:lnTo>
                      <a:pt x="49" y="870"/>
                    </a:lnTo>
                    <a:lnTo>
                      <a:pt x="24" y="979"/>
                    </a:lnTo>
                    <a:lnTo>
                      <a:pt x="0" y="1099"/>
                    </a:lnTo>
                    <a:lnTo>
                      <a:pt x="0" y="1232"/>
                    </a:lnTo>
                    <a:lnTo>
                      <a:pt x="2924" y="1232"/>
                    </a:lnTo>
                    <a:lnTo>
                      <a:pt x="2924" y="1099"/>
                    </a:lnTo>
                    <a:lnTo>
                      <a:pt x="2899" y="979"/>
                    </a:lnTo>
                    <a:lnTo>
                      <a:pt x="2875" y="870"/>
                    </a:lnTo>
                    <a:lnTo>
                      <a:pt x="2827" y="749"/>
                    </a:lnTo>
                    <a:lnTo>
                      <a:pt x="2779" y="640"/>
                    </a:lnTo>
                    <a:lnTo>
                      <a:pt x="2718" y="544"/>
                    </a:lnTo>
                    <a:lnTo>
                      <a:pt x="2646" y="447"/>
                    </a:lnTo>
                    <a:lnTo>
                      <a:pt x="2561" y="363"/>
                    </a:lnTo>
                    <a:lnTo>
                      <a:pt x="2477" y="278"/>
                    </a:lnTo>
                    <a:lnTo>
                      <a:pt x="2380" y="206"/>
                    </a:lnTo>
                    <a:lnTo>
                      <a:pt x="2283" y="145"/>
                    </a:lnTo>
                    <a:lnTo>
                      <a:pt x="2175" y="97"/>
                    </a:lnTo>
                    <a:lnTo>
                      <a:pt x="2066" y="49"/>
                    </a:lnTo>
                    <a:lnTo>
                      <a:pt x="1945" y="24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12894021" y="2801157"/>
                <a:ext cx="303380" cy="277560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5074" extrusionOk="0">
                    <a:moveTo>
                      <a:pt x="665" y="0"/>
                    </a:moveTo>
                    <a:lnTo>
                      <a:pt x="593" y="12"/>
                    </a:lnTo>
                    <a:lnTo>
                      <a:pt x="520" y="24"/>
                    </a:lnTo>
                    <a:lnTo>
                      <a:pt x="460" y="48"/>
                    </a:lnTo>
                    <a:lnTo>
                      <a:pt x="327" y="121"/>
                    </a:lnTo>
                    <a:lnTo>
                      <a:pt x="218" y="218"/>
                    </a:lnTo>
                    <a:lnTo>
                      <a:pt x="134" y="326"/>
                    </a:lnTo>
                    <a:lnTo>
                      <a:pt x="61" y="447"/>
                    </a:lnTo>
                    <a:lnTo>
                      <a:pt x="37" y="520"/>
                    </a:lnTo>
                    <a:lnTo>
                      <a:pt x="25" y="580"/>
                    </a:lnTo>
                    <a:lnTo>
                      <a:pt x="13" y="652"/>
                    </a:lnTo>
                    <a:lnTo>
                      <a:pt x="1" y="737"/>
                    </a:lnTo>
                    <a:lnTo>
                      <a:pt x="1" y="4337"/>
                    </a:lnTo>
                    <a:lnTo>
                      <a:pt x="13" y="4421"/>
                    </a:lnTo>
                    <a:lnTo>
                      <a:pt x="25" y="4494"/>
                    </a:lnTo>
                    <a:lnTo>
                      <a:pt x="37" y="4566"/>
                    </a:lnTo>
                    <a:lnTo>
                      <a:pt x="61" y="4627"/>
                    </a:lnTo>
                    <a:lnTo>
                      <a:pt x="134" y="4760"/>
                    </a:lnTo>
                    <a:lnTo>
                      <a:pt x="218" y="4868"/>
                    </a:lnTo>
                    <a:lnTo>
                      <a:pt x="327" y="4953"/>
                    </a:lnTo>
                    <a:lnTo>
                      <a:pt x="460" y="5025"/>
                    </a:lnTo>
                    <a:lnTo>
                      <a:pt x="520" y="5049"/>
                    </a:lnTo>
                    <a:lnTo>
                      <a:pt x="593" y="5062"/>
                    </a:lnTo>
                    <a:lnTo>
                      <a:pt x="665" y="5074"/>
                    </a:lnTo>
                    <a:lnTo>
                      <a:pt x="4893" y="5074"/>
                    </a:lnTo>
                    <a:lnTo>
                      <a:pt x="4966" y="5062"/>
                    </a:lnTo>
                    <a:lnTo>
                      <a:pt x="5038" y="5049"/>
                    </a:lnTo>
                    <a:lnTo>
                      <a:pt x="5099" y="5025"/>
                    </a:lnTo>
                    <a:lnTo>
                      <a:pt x="5231" y="4953"/>
                    </a:lnTo>
                    <a:lnTo>
                      <a:pt x="5340" y="4868"/>
                    </a:lnTo>
                    <a:lnTo>
                      <a:pt x="5425" y="4760"/>
                    </a:lnTo>
                    <a:lnTo>
                      <a:pt x="5497" y="4627"/>
                    </a:lnTo>
                    <a:lnTo>
                      <a:pt x="5521" y="4566"/>
                    </a:lnTo>
                    <a:lnTo>
                      <a:pt x="5533" y="4494"/>
                    </a:lnTo>
                    <a:lnTo>
                      <a:pt x="5546" y="4421"/>
                    </a:lnTo>
                    <a:lnTo>
                      <a:pt x="5546" y="4337"/>
                    </a:lnTo>
                    <a:lnTo>
                      <a:pt x="5546" y="737"/>
                    </a:lnTo>
                    <a:lnTo>
                      <a:pt x="5546" y="652"/>
                    </a:lnTo>
                    <a:lnTo>
                      <a:pt x="5533" y="580"/>
                    </a:lnTo>
                    <a:lnTo>
                      <a:pt x="5521" y="520"/>
                    </a:lnTo>
                    <a:lnTo>
                      <a:pt x="5497" y="447"/>
                    </a:lnTo>
                    <a:lnTo>
                      <a:pt x="5425" y="326"/>
                    </a:lnTo>
                    <a:lnTo>
                      <a:pt x="5340" y="218"/>
                    </a:lnTo>
                    <a:lnTo>
                      <a:pt x="5231" y="121"/>
                    </a:lnTo>
                    <a:lnTo>
                      <a:pt x="5099" y="48"/>
                    </a:lnTo>
                    <a:lnTo>
                      <a:pt x="5038" y="24"/>
                    </a:lnTo>
                    <a:lnTo>
                      <a:pt x="4966" y="12"/>
                    </a:lnTo>
                    <a:lnTo>
                      <a:pt x="48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12937017" y="2610134"/>
                <a:ext cx="218099" cy="290853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5317" extrusionOk="0">
                    <a:moveTo>
                      <a:pt x="2150" y="496"/>
                    </a:moveTo>
                    <a:lnTo>
                      <a:pt x="2295" y="520"/>
                    </a:lnTo>
                    <a:lnTo>
                      <a:pt x="2440" y="557"/>
                    </a:lnTo>
                    <a:lnTo>
                      <a:pt x="2573" y="617"/>
                    </a:lnTo>
                    <a:lnTo>
                      <a:pt x="2706" y="677"/>
                    </a:lnTo>
                    <a:lnTo>
                      <a:pt x="2839" y="750"/>
                    </a:lnTo>
                    <a:lnTo>
                      <a:pt x="2948" y="834"/>
                    </a:lnTo>
                    <a:lnTo>
                      <a:pt x="3056" y="931"/>
                    </a:lnTo>
                    <a:lnTo>
                      <a:pt x="3153" y="1040"/>
                    </a:lnTo>
                    <a:lnTo>
                      <a:pt x="3237" y="1161"/>
                    </a:lnTo>
                    <a:lnTo>
                      <a:pt x="3322" y="1281"/>
                    </a:lnTo>
                    <a:lnTo>
                      <a:pt x="3382" y="1414"/>
                    </a:lnTo>
                    <a:lnTo>
                      <a:pt x="3431" y="1547"/>
                    </a:lnTo>
                    <a:lnTo>
                      <a:pt x="3467" y="1692"/>
                    </a:lnTo>
                    <a:lnTo>
                      <a:pt x="3491" y="1849"/>
                    </a:lnTo>
                    <a:lnTo>
                      <a:pt x="3503" y="1994"/>
                    </a:lnTo>
                    <a:lnTo>
                      <a:pt x="3503" y="4833"/>
                    </a:lnTo>
                    <a:lnTo>
                      <a:pt x="483" y="4833"/>
                    </a:lnTo>
                    <a:lnTo>
                      <a:pt x="483" y="1994"/>
                    </a:lnTo>
                    <a:lnTo>
                      <a:pt x="495" y="1849"/>
                    </a:lnTo>
                    <a:lnTo>
                      <a:pt x="519" y="1692"/>
                    </a:lnTo>
                    <a:lnTo>
                      <a:pt x="556" y="1547"/>
                    </a:lnTo>
                    <a:lnTo>
                      <a:pt x="604" y="1414"/>
                    </a:lnTo>
                    <a:lnTo>
                      <a:pt x="664" y="1281"/>
                    </a:lnTo>
                    <a:lnTo>
                      <a:pt x="749" y="1161"/>
                    </a:lnTo>
                    <a:lnTo>
                      <a:pt x="834" y="1040"/>
                    </a:lnTo>
                    <a:lnTo>
                      <a:pt x="930" y="931"/>
                    </a:lnTo>
                    <a:lnTo>
                      <a:pt x="1039" y="834"/>
                    </a:lnTo>
                    <a:lnTo>
                      <a:pt x="1148" y="750"/>
                    </a:lnTo>
                    <a:lnTo>
                      <a:pt x="1281" y="677"/>
                    </a:lnTo>
                    <a:lnTo>
                      <a:pt x="1401" y="617"/>
                    </a:lnTo>
                    <a:lnTo>
                      <a:pt x="1546" y="557"/>
                    </a:lnTo>
                    <a:lnTo>
                      <a:pt x="1691" y="520"/>
                    </a:lnTo>
                    <a:lnTo>
                      <a:pt x="1836" y="496"/>
                    </a:lnTo>
                    <a:close/>
                    <a:moveTo>
                      <a:pt x="1993" y="1"/>
                    </a:moveTo>
                    <a:lnTo>
                      <a:pt x="1788" y="13"/>
                    </a:lnTo>
                    <a:lnTo>
                      <a:pt x="1595" y="49"/>
                    </a:lnTo>
                    <a:lnTo>
                      <a:pt x="1401" y="98"/>
                    </a:lnTo>
                    <a:lnTo>
                      <a:pt x="1220" y="158"/>
                    </a:lnTo>
                    <a:lnTo>
                      <a:pt x="1039" y="243"/>
                    </a:lnTo>
                    <a:lnTo>
                      <a:pt x="882" y="351"/>
                    </a:lnTo>
                    <a:lnTo>
                      <a:pt x="725" y="460"/>
                    </a:lnTo>
                    <a:lnTo>
                      <a:pt x="580" y="593"/>
                    </a:lnTo>
                    <a:lnTo>
                      <a:pt x="459" y="738"/>
                    </a:lnTo>
                    <a:lnTo>
                      <a:pt x="338" y="883"/>
                    </a:lnTo>
                    <a:lnTo>
                      <a:pt x="242" y="1052"/>
                    </a:lnTo>
                    <a:lnTo>
                      <a:pt x="157" y="1221"/>
                    </a:lnTo>
                    <a:lnTo>
                      <a:pt x="85" y="1402"/>
                    </a:lnTo>
                    <a:lnTo>
                      <a:pt x="36" y="1596"/>
                    </a:lnTo>
                    <a:lnTo>
                      <a:pt x="12" y="1801"/>
                    </a:lnTo>
                    <a:lnTo>
                      <a:pt x="0" y="1994"/>
                    </a:lnTo>
                    <a:lnTo>
                      <a:pt x="0" y="5075"/>
                    </a:lnTo>
                    <a:lnTo>
                      <a:pt x="0" y="5123"/>
                    </a:lnTo>
                    <a:lnTo>
                      <a:pt x="24" y="5171"/>
                    </a:lnTo>
                    <a:lnTo>
                      <a:pt x="36" y="5219"/>
                    </a:lnTo>
                    <a:lnTo>
                      <a:pt x="73" y="5256"/>
                    </a:lnTo>
                    <a:lnTo>
                      <a:pt x="109" y="5280"/>
                    </a:lnTo>
                    <a:lnTo>
                      <a:pt x="145" y="5304"/>
                    </a:lnTo>
                    <a:lnTo>
                      <a:pt x="193" y="5316"/>
                    </a:lnTo>
                    <a:lnTo>
                      <a:pt x="3793" y="5316"/>
                    </a:lnTo>
                    <a:lnTo>
                      <a:pt x="3841" y="5304"/>
                    </a:lnTo>
                    <a:lnTo>
                      <a:pt x="3878" y="5280"/>
                    </a:lnTo>
                    <a:lnTo>
                      <a:pt x="3914" y="5256"/>
                    </a:lnTo>
                    <a:lnTo>
                      <a:pt x="3950" y="5219"/>
                    </a:lnTo>
                    <a:lnTo>
                      <a:pt x="3962" y="5171"/>
                    </a:lnTo>
                    <a:lnTo>
                      <a:pt x="3986" y="5123"/>
                    </a:lnTo>
                    <a:lnTo>
                      <a:pt x="3986" y="5075"/>
                    </a:lnTo>
                    <a:lnTo>
                      <a:pt x="3986" y="1994"/>
                    </a:lnTo>
                    <a:lnTo>
                      <a:pt x="3974" y="1801"/>
                    </a:lnTo>
                    <a:lnTo>
                      <a:pt x="3950" y="1596"/>
                    </a:lnTo>
                    <a:lnTo>
                      <a:pt x="3902" y="1402"/>
                    </a:lnTo>
                    <a:lnTo>
                      <a:pt x="3829" y="1221"/>
                    </a:lnTo>
                    <a:lnTo>
                      <a:pt x="3745" y="1052"/>
                    </a:lnTo>
                    <a:lnTo>
                      <a:pt x="3648" y="883"/>
                    </a:lnTo>
                    <a:lnTo>
                      <a:pt x="3527" y="738"/>
                    </a:lnTo>
                    <a:lnTo>
                      <a:pt x="3407" y="593"/>
                    </a:lnTo>
                    <a:lnTo>
                      <a:pt x="3262" y="460"/>
                    </a:lnTo>
                    <a:lnTo>
                      <a:pt x="3105" y="351"/>
                    </a:lnTo>
                    <a:lnTo>
                      <a:pt x="2948" y="243"/>
                    </a:lnTo>
                    <a:lnTo>
                      <a:pt x="2766" y="158"/>
                    </a:lnTo>
                    <a:lnTo>
                      <a:pt x="2585" y="98"/>
                    </a:lnTo>
                    <a:lnTo>
                      <a:pt x="2392" y="49"/>
                    </a:lnTo>
                    <a:lnTo>
                      <a:pt x="2199" y="13"/>
                    </a:lnTo>
                    <a:lnTo>
                      <a:pt x="19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12997792" y="2875169"/>
                <a:ext cx="96550" cy="9649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764" extrusionOk="0">
                    <a:moveTo>
                      <a:pt x="882" y="0"/>
                    </a:moveTo>
                    <a:lnTo>
                      <a:pt x="798" y="12"/>
                    </a:lnTo>
                    <a:lnTo>
                      <a:pt x="701" y="24"/>
                    </a:lnTo>
                    <a:lnTo>
                      <a:pt x="616" y="48"/>
                    </a:lnTo>
                    <a:lnTo>
                      <a:pt x="544" y="73"/>
                    </a:lnTo>
                    <a:lnTo>
                      <a:pt x="459" y="109"/>
                    </a:lnTo>
                    <a:lnTo>
                      <a:pt x="387" y="157"/>
                    </a:lnTo>
                    <a:lnTo>
                      <a:pt x="327" y="205"/>
                    </a:lnTo>
                    <a:lnTo>
                      <a:pt x="254" y="266"/>
                    </a:lnTo>
                    <a:lnTo>
                      <a:pt x="206" y="326"/>
                    </a:lnTo>
                    <a:lnTo>
                      <a:pt x="157" y="387"/>
                    </a:lnTo>
                    <a:lnTo>
                      <a:pt x="109" y="459"/>
                    </a:lnTo>
                    <a:lnTo>
                      <a:pt x="73" y="544"/>
                    </a:lnTo>
                    <a:lnTo>
                      <a:pt x="37" y="628"/>
                    </a:lnTo>
                    <a:lnTo>
                      <a:pt x="25" y="713"/>
                    </a:lnTo>
                    <a:lnTo>
                      <a:pt x="0" y="797"/>
                    </a:lnTo>
                    <a:lnTo>
                      <a:pt x="0" y="882"/>
                    </a:lnTo>
                    <a:lnTo>
                      <a:pt x="0" y="978"/>
                    </a:lnTo>
                    <a:lnTo>
                      <a:pt x="25" y="1063"/>
                    </a:lnTo>
                    <a:lnTo>
                      <a:pt x="37" y="1148"/>
                    </a:lnTo>
                    <a:lnTo>
                      <a:pt x="73" y="1232"/>
                    </a:lnTo>
                    <a:lnTo>
                      <a:pt x="109" y="1305"/>
                    </a:lnTo>
                    <a:lnTo>
                      <a:pt x="157" y="1377"/>
                    </a:lnTo>
                    <a:lnTo>
                      <a:pt x="206" y="1450"/>
                    </a:lnTo>
                    <a:lnTo>
                      <a:pt x="254" y="1510"/>
                    </a:lnTo>
                    <a:lnTo>
                      <a:pt x="327" y="1558"/>
                    </a:lnTo>
                    <a:lnTo>
                      <a:pt x="387" y="1619"/>
                    </a:lnTo>
                    <a:lnTo>
                      <a:pt x="459" y="1655"/>
                    </a:lnTo>
                    <a:lnTo>
                      <a:pt x="544" y="1691"/>
                    </a:lnTo>
                    <a:lnTo>
                      <a:pt x="616" y="1727"/>
                    </a:lnTo>
                    <a:lnTo>
                      <a:pt x="701" y="1752"/>
                    </a:lnTo>
                    <a:lnTo>
                      <a:pt x="798" y="1764"/>
                    </a:lnTo>
                    <a:lnTo>
                      <a:pt x="967" y="1764"/>
                    </a:lnTo>
                    <a:lnTo>
                      <a:pt x="1063" y="1752"/>
                    </a:lnTo>
                    <a:lnTo>
                      <a:pt x="1148" y="1727"/>
                    </a:lnTo>
                    <a:lnTo>
                      <a:pt x="1220" y="1691"/>
                    </a:lnTo>
                    <a:lnTo>
                      <a:pt x="1305" y="1655"/>
                    </a:lnTo>
                    <a:lnTo>
                      <a:pt x="1377" y="1619"/>
                    </a:lnTo>
                    <a:lnTo>
                      <a:pt x="1438" y="1558"/>
                    </a:lnTo>
                    <a:lnTo>
                      <a:pt x="1510" y="1510"/>
                    </a:lnTo>
                    <a:lnTo>
                      <a:pt x="1559" y="1450"/>
                    </a:lnTo>
                    <a:lnTo>
                      <a:pt x="1607" y="1377"/>
                    </a:lnTo>
                    <a:lnTo>
                      <a:pt x="1655" y="1305"/>
                    </a:lnTo>
                    <a:lnTo>
                      <a:pt x="1692" y="1232"/>
                    </a:lnTo>
                    <a:lnTo>
                      <a:pt x="1728" y="1148"/>
                    </a:lnTo>
                    <a:lnTo>
                      <a:pt x="1740" y="1063"/>
                    </a:lnTo>
                    <a:lnTo>
                      <a:pt x="1752" y="978"/>
                    </a:lnTo>
                    <a:lnTo>
                      <a:pt x="1764" y="882"/>
                    </a:lnTo>
                    <a:lnTo>
                      <a:pt x="1752" y="797"/>
                    </a:lnTo>
                    <a:lnTo>
                      <a:pt x="1740" y="713"/>
                    </a:lnTo>
                    <a:lnTo>
                      <a:pt x="1728" y="628"/>
                    </a:lnTo>
                    <a:lnTo>
                      <a:pt x="1692" y="544"/>
                    </a:lnTo>
                    <a:lnTo>
                      <a:pt x="1655" y="459"/>
                    </a:lnTo>
                    <a:lnTo>
                      <a:pt x="1607" y="387"/>
                    </a:lnTo>
                    <a:lnTo>
                      <a:pt x="1559" y="326"/>
                    </a:lnTo>
                    <a:lnTo>
                      <a:pt x="1510" y="266"/>
                    </a:lnTo>
                    <a:lnTo>
                      <a:pt x="1438" y="205"/>
                    </a:lnTo>
                    <a:lnTo>
                      <a:pt x="1377" y="157"/>
                    </a:lnTo>
                    <a:lnTo>
                      <a:pt x="1305" y="109"/>
                    </a:lnTo>
                    <a:lnTo>
                      <a:pt x="1220" y="73"/>
                    </a:lnTo>
                    <a:lnTo>
                      <a:pt x="1148" y="48"/>
                    </a:lnTo>
                    <a:lnTo>
                      <a:pt x="1063" y="24"/>
                    </a:lnTo>
                    <a:lnTo>
                      <a:pt x="967" y="12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13024214" y="2954434"/>
                <a:ext cx="43653" cy="5027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919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798" y="919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12730187" y="2454888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4687" y="447"/>
                    </a:lnTo>
                    <a:lnTo>
                      <a:pt x="4687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12730187" y="2516319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8"/>
              <p:cNvSpPr/>
              <p:nvPr/>
            </p:nvSpPr>
            <p:spPr>
              <a:xfrm>
                <a:off x="12730187" y="2577094"/>
                <a:ext cx="256445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448" extrusionOk="0">
                    <a:moveTo>
                      <a:pt x="0" y="1"/>
                    </a:moveTo>
                    <a:lnTo>
                      <a:pt x="0" y="448"/>
                    </a:lnTo>
                    <a:lnTo>
                      <a:pt x="4687" y="448"/>
                    </a:lnTo>
                    <a:lnTo>
                      <a:pt x="4687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8"/>
              <p:cNvSpPr/>
              <p:nvPr/>
            </p:nvSpPr>
            <p:spPr>
              <a:xfrm>
                <a:off x="12730187" y="2635954"/>
                <a:ext cx="184402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48" extrusionOk="0">
                    <a:moveTo>
                      <a:pt x="0" y="0"/>
                    </a:moveTo>
                    <a:lnTo>
                      <a:pt x="0" y="447"/>
                    </a:lnTo>
                    <a:lnTo>
                      <a:pt x="3370" y="447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8"/>
              <p:cNvSpPr/>
              <p:nvPr/>
            </p:nvSpPr>
            <p:spPr>
              <a:xfrm>
                <a:off x="12447976" y="2844755"/>
                <a:ext cx="153386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2803" y="38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12447976" y="2784636"/>
                <a:ext cx="410433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7503" h="701" extrusionOk="0">
                    <a:moveTo>
                      <a:pt x="303" y="0"/>
                    </a:moveTo>
                    <a:lnTo>
                      <a:pt x="243" y="12"/>
                    </a:lnTo>
                    <a:lnTo>
                      <a:pt x="182" y="24"/>
                    </a:lnTo>
                    <a:lnTo>
                      <a:pt x="134" y="60"/>
                    </a:lnTo>
                    <a:lnTo>
                      <a:pt x="85" y="85"/>
                    </a:lnTo>
                    <a:lnTo>
                      <a:pt x="61" y="133"/>
                    </a:lnTo>
                    <a:lnTo>
                      <a:pt x="25" y="181"/>
                    </a:lnTo>
                    <a:lnTo>
                      <a:pt x="13" y="242"/>
                    </a:lnTo>
                    <a:lnTo>
                      <a:pt x="1" y="302"/>
                    </a:lnTo>
                    <a:lnTo>
                      <a:pt x="1" y="411"/>
                    </a:lnTo>
                    <a:lnTo>
                      <a:pt x="13" y="471"/>
                    </a:lnTo>
                    <a:lnTo>
                      <a:pt x="25" y="520"/>
                    </a:lnTo>
                    <a:lnTo>
                      <a:pt x="61" y="568"/>
                    </a:lnTo>
                    <a:lnTo>
                      <a:pt x="85" y="616"/>
                    </a:lnTo>
                    <a:lnTo>
                      <a:pt x="134" y="652"/>
                    </a:lnTo>
                    <a:lnTo>
                      <a:pt x="182" y="677"/>
                    </a:lnTo>
                    <a:lnTo>
                      <a:pt x="243" y="701"/>
                    </a:lnTo>
                    <a:lnTo>
                      <a:pt x="7273" y="701"/>
                    </a:lnTo>
                    <a:lnTo>
                      <a:pt x="7321" y="677"/>
                    </a:lnTo>
                    <a:lnTo>
                      <a:pt x="7370" y="652"/>
                    </a:lnTo>
                    <a:lnTo>
                      <a:pt x="7418" y="616"/>
                    </a:lnTo>
                    <a:lnTo>
                      <a:pt x="7454" y="568"/>
                    </a:lnTo>
                    <a:lnTo>
                      <a:pt x="7478" y="520"/>
                    </a:lnTo>
                    <a:lnTo>
                      <a:pt x="7490" y="471"/>
                    </a:lnTo>
                    <a:lnTo>
                      <a:pt x="7503" y="411"/>
                    </a:lnTo>
                    <a:lnTo>
                      <a:pt x="7503" y="302"/>
                    </a:lnTo>
                    <a:lnTo>
                      <a:pt x="7490" y="242"/>
                    </a:lnTo>
                    <a:lnTo>
                      <a:pt x="7478" y="181"/>
                    </a:lnTo>
                    <a:lnTo>
                      <a:pt x="7454" y="133"/>
                    </a:lnTo>
                    <a:lnTo>
                      <a:pt x="7418" y="85"/>
                    </a:lnTo>
                    <a:lnTo>
                      <a:pt x="7370" y="60"/>
                    </a:lnTo>
                    <a:lnTo>
                      <a:pt x="7321" y="24"/>
                    </a:lnTo>
                    <a:lnTo>
                      <a:pt x="7273" y="12"/>
                    </a:lnTo>
                    <a:lnTo>
                      <a:pt x="72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8"/>
              <p:cNvSpPr/>
              <p:nvPr/>
            </p:nvSpPr>
            <p:spPr>
              <a:xfrm>
                <a:off x="12447976" y="2743664"/>
                <a:ext cx="153386" cy="2117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387" extrusionOk="0">
                    <a:moveTo>
                      <a:pt x="1" y="0"/>
                    </a:moveTo>
                    <a:lnTo>
                      <a:pt x="1" y="387"/>
                    </a:lnTo>
                    <a:lnTo>
                      <a:pt x="2803" y="387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>
                <a:off x="12357443" y="2898254"/>
                <a:ext cx="483789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88" extrusionOk="0">
                    <a:moveTo>
                      <a:pt x="557" y="1"/>
                    </a:moveTo>
                    <a:lnTo>
                      <a:pt x="448" y="13"/>
                    </a:lnTo>
                    <a:lnTo>
                      <a:pt x="339" y="49"/>
                    </a:lnTo>
                    <a:lnTo>
                      <a:pt x="243" y="97"/>
                    </a:lnTo>
                    <a:lnTo>
                      <a:pt x="170" y="158"/>
                    </a:lnTo>
                    <a:lnTo>
                      <a:pt x="98" y="242"/>
                    </a:lnTo>
                    <a:lnTo>
                      <a:pt x="49" y="339"/>
                    </a:lnTo>
                    <a:lnTo>
                      <a:pt x="13" y="436"/>
                    </a:lnTo>
                    <a:lnTo>
                      <a:pt x="1" y="544"/>
                    </a:lnTo>
                    <a:lnTo>
                      <a:pt x="13" y="653"/>
                    </a:lnTo>
                    <a:lnTo>
                      <a:pt x="49" y="762"/>
                    </a:lnTo>
                    <a:lnTo>
                      <a:pt x="98" y="858"/>
                    </a:lnTo>
                    <a:lnTo>
                      <a:pt x="170" y="931"/>
                    </a:lnTo>
                    <a:lnTo>
                      <a:pt x="243" y="1003"/>
                    </a:lnTo>
                    <a:lnTo>
                      <a:pt x="339" y="1052"/>
                    </a:lnTo>
                    <a:lnTo>
                      <a:pt x="448" y="1088"/>
                    </a:lnTo>
                    <a:lnTo>
                      <a:pt x="8409" y="1088"/>
                    </a:lnTo>
                    <a:lnTo>
                      <a:pt x="8505" y="1052"/>
                    </a:lnTo>
                    <a:lnTo>
                      <a:pt x="8602" y="1003"/>
                    </a:lnTo>
                    <a:lnTo>
                      <a:pt x="8686" y="931"/>
                    </a:lnTo>
                    <a:lnTo>
                      <a:pt x="8747" y="858"/>
                    </a:lnTo>
                    <a:lnTo>
                      <a:pt x="8795" y="762"/>
                    </a:lnTo>
                    <a:lnTo>
                      <a:pt x="8831" y="653"/>
                    </a:lnTo>
                    <a:lnTo>
                      <a:pt x="8843" y="544"/>
                    </a:lnTo>
                    <a:lnTo>
                      <a:pt x="8831" y="436"/>
                    </a:lnTo>
                    <a:lnTo>
                      <a:pt x="8795" y="339"/>
                    </a:lnTo>
                    <a:lnTo>
                      <a:pt x="8747" y="242"/>
                    </a:lnTo>
                    <a:lnTo>
                      <a:pt x="8686" y="158"/>
                    </a:lnTo>
                    <a:lnTo>
                      <a:pt x="8602" y="97"/>
                    </a:lnTo>
                    <a:lnTo>
                      <a:pt x="8505" y="49"/>
                    </a:lnTo>
                    <a:lnTo>
                      <a:pt x="8409" y="13"/>
                    </a:lnTo>
                    <a:lnTo>
                      <a:pt x="8300" y="1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8"/>
              <p:cNvSpPr/>
              <p:nvPr/>
            </p:nvSpPr>
            <p:spPr>
              <a:xfrm>
                <a:off x="12342290" y="2883047"/>
                <a:ext cx="514149" cy="90587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1656" extrusionOk="0">
                    <a:moveTo>
                      <a:pt x="8577" y="279"/>
                    </a:moveTo>
                    <a:lnTo>
                      <a:pt x="8686" y="291"/>
                    </a:lnTo>
                    <a:lnTo>
                      <a:pt x="8782" y="327"/>
                    </a:lnTo>
                    <a:lnTo>
                      <a:pt x="8879" y="375"/>
                    </a:lnTo>
                    <a:lnTo>
                      <a:pt x="8963" y="436"/>
                    </a:lnTo>
                    <a:lnTo>
                      <a:pt x="9024" y="520"/>
                    </a:lnTo>
                    <a:lnTo>
                      <a:pt x="9072" y="617"/>
                    </a:lnTo>
                    <a:lnTo>
                      <a:pt x="9108" y="714"/>
                    </a:lnTo>
                    <a:lnTo>
                      <a:pt x="9120" y="822"/>
                    </a:lnTo>
                    <a:lnTo>
                      <a:pt x="9108" y="931"/>
                    </a:lnTo>
                    <a:lnTo>
                      <a:pt x="9072" y="1040"/>
                    </a:lnTo>
                    <a:lnTo>
                      <a:pt x="9024" y="1136"/>
                    </a:lnTo>
                    <a:lnTo>
                      <a:pt x="8963" y="1209"/>
                    </a:lnTo>
                    <a:lnTo>
                      <a:pt x="8879" y="1281"/>
                    </a:lnTo>
                    <a:lnTo>
                      <a:pt x="8782" y="1330"/>
                    </a:lnTo>
                    <a:lnTo>
                      <a:pt x="8686" y="1366"/>
                    </a:lnTo>
                    <a:lnTo>
                      <a:pt x="725" y="1366"/>
                    </a:lnTo>
                    <a:lnTo>
                      <a:pt x="616" y="1330"/>
                    </a:lnTo>
                    <a:lnTo>
                      <a:pt x="520" y="1281"/>
                    </a:lnTo>
                    <a:lnTo>
                      <a:pt x="447" y="1209"/>
                    </a:lnTo>
                    <a:lnTo>
                      <a:pt x="375" y="1136"/>
                    </a:lnTo>
                    <a:lnTo>
                      <a:pt x="326" y="1040"/>
                    </a:lnTo>
                    <a:lnTo>
                      <a:pt x="290" y="931"/>
                    </a:lnTo>
                    <a:lnTo>
                      <a:pt x="278" y="822"/>
                    </a:lnTo>
                    <a:lnTo>
                      <a:pt x="290" y="714"/>
                    </a:lnTo>
                    <a:lnTo>
                      <a:pt x="326" y="617"/>
                    </a:lnTo>
                    <a:lnTo>
                      <a:pt x="375" y="520"/>
                    </a:lnTo>
                    <a:lnTo>
                      <a:pt x="447" y="436"/>
                    </a:lnTo>
                    <a:lnTo>
                      <a:pt x="520" y="375"/>
                    </a:lnTo>
                    <a:lnTo>
                      <a:pt x="616" y="327"/>
                    </a:lnTo>
                    <a:lnTo>
                      <a:pt x="725" y="291"/>
                    </a:lnTo>
                    <a:lnTo>
                      <a:pt x="834" y="279"/>
                    </a:lnTo>
                    <a:close/>
                    <a:moveTo>
                      <a:pt x="749" y="1"/>
                    </a:moveTo>
                    <a:lnTo>
                      <a:pt x="665" y="13"/>
                    </a:lnTo>
                    <a:lnTo>
                      <a:pt x="580" y="37"/>
                    </a:lnTo>
                    <a:lnTo>
                      <a:pt x="507" y="61"/>
                    </a:lnTo>
                    <a:lnTo>
                      <a:pt x="435" y="98"/>
                    </a:lnTo>
                    <a:lnTo>
                      <a:pt x="363" y="134"/>
                    </a:lnTo>
                    <a:lnTo>
                      <a:pt x="302" y="182"/>
                    </a:lnTo>
                    <a:lnTo>
                      <a:pt x="242" y="243"/>
                    </a:lnTo>
                    <a:lnTo>
                      <a:pt x="193" y="303"/>
                    </a:lnTo>
                    <a:lnTo>
                      <a:pt x="145" y="363"/>
                    </a:lnTo>
                    <a:lnTo>
                      <a:pt x="97" y="436"/>
                    </a:lnTo>
                    <a:lnTo>
                      <a:pt x="61" y="508"/>
                    </a:lnTo>
                    <a:lnTo>
                      <a:pt x="36" y="581"/>
                    </a:lnTo>
                    <a:lnTo>
                      <a:pt x="12" y="653"/>
                    </a:lnTo>
                    <a:lnTo>
                      <a:pt x="0" y="738"/>
                    </a:lnTo>
                    <a:lnTo>
                      <a:pt x="0" y="822"/>
                    </a:lnTo>
                    <a:lnTo>
                      <a:pt x="0" y="907"/>
                    </a:lnTo>
                    <a:lnTo>
                      <a:pt x="12" y="992"/>
                    </a:lnTo>
                    <a:lnTo>
                      <a:pt x="36" y="1076"/>
                    </a:lnTo>
                    <a:lnTo>
                      <a:pt x="61" y="1149"/>
                    </a:lnTo>
                    <a:lnTo>
                      <a:pt x="97" y="1221"/>
                    </a:lnTo>
                    <a:lnTo>
                      <a:pt x="145" y="1294"/>
                    </a:lnTo>
                    <a:lnTo>
                      <a:pt x="193" y="1354"/>
                    </a:lnTo>
                    <a:lnTo>
                      <a:pt x="242" y="1414"/>
                    </a:lnTo>
                    <a:lnTo>
                      <a:pt x="302" y="1463"/>
                    </a:lnTo>
                    <a:lnTo>
                      <a:pt x="363" y="1511"/>
                    </a:lnTo>
                    <a:lnTo>
                      <a:pt x="435" y="1559"/>
                    </a:lnTo>
                    <a:lnTo>
                      <a:pt x="507" y="1596"/>
                    </a:lnTo>
                    <a:lnTo>
                      <a:pt x="580" y="1620"/>
                    </a:lnTo>
                    <a:lnTo>
                      <a:pt x="665" y="1644"/>
                    </a:lnTo>
                    <a:lnTo>
                      <a:pt x="749" y="1656"/>
                    </a:lnTo>
                    <a:lnTo>
                      <a:pt x="8661" y="1656"/>
                    </a:lnTo>
                    <a:lnTo>
                      <a:pt x="8734" y="1644"/>
                    </a:lnTo>
                    <a:lnTo>
                      <a:pt x="8818" y="1620"/>
                    </a:lnTo>
                    <a:lnTo>
                      <a:pt x="8891" y="1596"/>
                    </a:lnTo>
                    <a:lnTo>
                      <a:pt x="8963" y="1559"/>
                    </a:lnTo>
                    <a:lnTo>
                      <a:pt x="9036" y="1511"/>
                    </a:lnTo>
                    <a:lnTo>
                      <a:pt x="9096" y="1463"/>
                    </a:lnTo>
                    <a:lnTo>
                      <a:pt x="9157" y="1414"/>
                    </a:lnTo>
                    <a:lnTo>
                      <a:pt x="9217" y="1354"/>
                    </a:lnTo>
                    <a:lnTo>
                      <a:pt x="9265" y="1294"/>
                    </a:lnTo>
                    <a:lnTo>
                      <a:pt x="9302" y="1221"/>
                    </a:lnTo>
                    <a:lnTo>
                      <a:pt x="9338" y="1149"/>
                    </a:lnTo>
                    <a:lnTo>
                      <a:pt x="9362" y="1076"/>
                    </a:lnTo>
                    <a:lnTo>
                      <a:pt x="9386" y="992"/>
                    </a:lnTo>
                    <a:lnTo>
                      <a:pt x="9398" y="907"/>
                    </a:lnTo>
                    <a:lnTo>
                      <a:pt x="9398" y="822"/>
                    </a:lnTo>
                    <a:lnTo>
                      <a:pt x="9398" y="738"/>
                    </a:lnTo>
                    <a:lnTo>
                      <a:pt x="9386" y="653"/>
                    </a:lnTo>
                    <a:lnTo>
                      <a:pt x="9362" y="581"/>
                    </a:lnTo>
                    <a:lnTo>
                      <a:pt x="9338" y="508"/>
                    </a:lnTo>
                    <a:lnTo>
                      <a:pt x="9302" y="436"/>
                    </a:lnTo>
                    <a:lnTo>
                      <a:pt x="9265" y="363"/>
                    </a:lnTo>
                    <a:lnTo>
                      <a:pt x="9217" y="303"/>
                    </a:lnTo>
                    <a:lnTo>
                      <a:pt x="9157" y="243"/>
                    </a:lnTo>
                    <a:lnTo>
                      <a:pt x="9096" y="182"/>
                    </a:lnTo>
                    <a:lnTo>
                      <a:pt x="9036" y="134"/>
                    </a:lnTo>
                    <a:lnTo>
                      <a:pt x="8963" y="98"/>
                    </a:lnTo>
                    <a:lnTo>
                      <a:pt x="8891" y="61"/>
                    </a:lnTo>
                    <a:lnTo>
                      <a:pt x="8818" y="37"/>
                    </a:lnTo>
                    <a:lnTo>
                      <a:pt x="8734" y="13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12393164" y="2914118"/>
                <a:ext cx="2844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06" y="1"/>
                    </a:moveTo>
                    <a:lnTo>
                      <a:pt x="157" y="25"/>
                    </a:lnTo>
                    <a:lnTo>
                      <a:pt x="121" y="49"/>
                    </a:lnTo>
                    <a:lnTo>
                      <a:pt x="73" y="73"/>
                    </a:lnTo>
                    <a:lnTo>
                      <a:pt x="49" y="109"/>
                    </a:lnTo>
                    <a:lnTo>
                      <a:pt x="24" y="158"/>
                    </a:lnTo>
                    <a:lnTo>
                      <a:pt x="12" y="206"/>
                    </a:lnTo>
                    <a:lnTo>
                      <a:pt x="0" y="254"/>
                    </a:lnTo>
                    <a:lnTo>
                      <a:pt x="12" y="315"/>
                    </a:lnTo>
                    <a:lnTo>
                      <a:pt x="24" y="363"/>
                    </a:lnTo>
                    <a:lnTo>
                      <a:pt x="49" y="399"/>
                    </a:lnTo>
                    <a:lnTo>
                      <a:pt x="73" y="436"/>
                    </a:lnTo>
                    <a:lnTo>
                      <a:pt x="121" y="472"/>
                    </a:lnTo>
                    <a:lnTo>
                      <a:pt x="157" y="496"/>
                    </a:lnTo>
                    <a:lnTo>
                      <a:pt x="206" y="508"/>
                    </a:lnTo>
                    <a:lnTo>
                      <a:pt x="254" y="520"/>
                    </a:lnTo>
                    <a:lnTo>
                      <a:pt x="314" y="508"/>
                    </a:lnTo>
                    <a:lnTo>
                      <a:pt x="363" y="496"/>
                    </a:lnTo>
                    <a:lnTo>
                      <a:pt x="399" y="472"/>
                    </a:lnTo>
                    <a:lnTo>
                      <a:pt x="447" y="436"/>
                    </a:lnTo>
                    <a:lnTo>
                      <a:pt x="471" y="399"/>
                    </a:lnTo>
                    <a:lnTo>
                      <a:pt x="496" y="363"/>
                    </a:lnTo>
                    <a:lnTo>
                      <a:pt x="508" y="315"/>
                    </a:lnTo>
                    <a:lnTo>
                      <a:pt x="520" y="254"/>
                    </a:lnTo>
                    <a:lnTo>
                      <a:pt x="508" y="206"/>
                    </a:lnTo>
                    <a:lnTo>
                      <a:pt x="496" y="158"/>
                    </a:lnTo>
                    <a:lnTo>
                      <a:pt x="471" y="109"/>
                    </a:lnTo>
                    <a:lnTo>
                      <a:pt x="447" y="73"/>
                    </a:lnTo>
                    <a:lnTo>
                      <a:pt x="399" y="49"/>
                    </a:lnTo>
                    <a:lnTo>
                      <a:pt x="363" y="2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12473795" y="2914118"/>
                <a:ext cx="2844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17" y="1"/>
                    </a:moveTo>
                    <a:lnTo>
                      <a:pt x="169" y="25"/>
                    </a:lnTo>
                    <a:lnTo>
                      <a:pt x="121" y="49"/>
                    </a:lnTo>
                    <a:lnTo>
                      <a:pt x="85" y="73"/>
                    </a:lnTo>
                    <a:lnTo>
                      <a:pt x="48" y="109"/>
                    </a:lnTo>
                    <a:lnTo>
                      <a:pt x="24" y="158"/>
                    </a:lnTo>
                    <a:lnTo>
                      <a:pt x="12" y="206"/>
                    </a:lnTo>
                    <a:lnTo>
                      <a:pt x="0" y="254"/>
                    </a:lnTo>
                    <a:lnTo>
                      <a:pt x="12" y="315"/>
                    </a:lnTo>
                    <a:lnTo>
                      <a:pt x="24" y="363"/>
                    </a:lnTo>
                    <a:lnTo>
                      <a:pt x="48" y="399"/>
                    </a:lnTo>
                    <a:lnTo>
                      <a:pt x="85" y="436"/>
                    </a:lnTo>
                    <a:lnTo>
                      <a:pt x="121" y="472"/>
                    </a:lnTo>
                    <a:lnTo>
                      <a:pt x="169" y="496"/>
                    </a:lnTo>
                    <a:lnTo>
                      <a:pt x="217" y="508"/>
                    </a:lnTo>
                    <a:lnTo>
                      <a:pt x="266" y="520"/>
                    </a:lnTo>
                    <a:lnTo>
                      <a:pt x="314" y="508"/>
                    </a:lnTo>
                    <a:lnTo>
                      <a:pt x="362" y="496"/>
                    </a:lnTo>
                    <a:lnTo>
                      <a:pt x="411" y="472"/>
                    </a:lnTo>
                    <a:lnTo>
                      <a:pt x="447" y="436"/>
                    </a:lnTo>
                    <a:lnTo>
                      <a:pt x="483" y="399"/>
                    </a:lnTo>
                    <a:lnTo>
                      <a:pt x="507" y="363"/>
                    </a:lnTo>
                    <a:lnTo>
                      <a:pt x="519" y="315"/>
                    </a:lnTo>
                    <a:lnTo>
                      <a:pt x="519" y="254"/>
                    </a:lnTo>
                    <a:lnTo>
                      <a:pt x="519" y="206"/>
                    </a:lnTo>
                    <a:lnTo>
                      <a:pt x="507" y="158"/>
                    </a:lnTo>
                    <a:lnTo>
                      <a:pt x="483" y="109"/>
                    </a:lnTo>
                    <a:lnTo>
                      <a:pt x="447" y="73"/>
                    </a:lnTo>
                    <a:lnTo>
                      <a:pt x="411" y="49"/>
                    </a:lnTo>
                    <a:lnTo>
                      <a:pt x="362" y="2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12555029" y="2914118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21" extrusionOk="0">
                    <a:moveTo>
                      <a:pt x="206" y="1"/>
                    </a:moveTo>
                    <a:lnTo>
                      <a:pt x="158" y="25"/>
                    </a:lnTo>
                    <a:lnTo>
                      <a:pt x="110" y="49"/>
                    </a:lnTo>
                    <a:lnTo>
                      <a:pt x="73" y="73"/>
                    </a:lnTo>
                    <a:lnTo>
                      <a:pt x="49" y="109"/>
                    </a:lnTo>
                    <a:lnTo>
                      <a:pt x="25" y="158"/>
                    </a:lnTo>
                    <a:lnTo>
                      <a:pt x="1" y="206"/>
                    </a:lnTo>
                    <a:lnTo>
                      <a:pt x="1" y="254"/>
                    </a:lnTo>
                    <a:lnTo>
                      <a:pt x="1" y="315"/>
                    </a:lnTo>
                    <a:lnTo>
                      <a:pt x="25" y="363"/>
                    </a:lnTo>
                    <a:lnTo>
                      <a:pt x="49" y="399"/>
                    </a:lnTo>
                    <a:lnTo>
                      <a:pt x="73" y="436"/>
                    </a:lnTo>
                    <a:lnTo>
                      <a:pt x="110" y="472"/>
                    </a:lnTo>
                    <a:lnTo>
                      <a:pt x="158" y="496"/>
                    </a:lnTo>
                    <a:lnTo>
                      <a:pt x="206" y="508"/>
                    </a:lnTo>
                    <a:lnTo>
                      <a:pt x="255" y="520"/>
                    </a:lnTo>
                    <a:lnTo>
                      <a:pt x="315" y="508"/>
                    </a:lnTo>
                    <a:lnTo>
                      <a:pt x="363" y="496"/>
                    </a:lnTo>
                    <a:lnTo>
                      <a:pt x="399" y="472"/>
                    </a:lnTo>
                    <a:lnTo>
                      <a:pt x="436" y="436"/>
                    </a:lnTo>
                    <a:lnTo>
                      <a:pt x="472" y="399"/>
                    </a:lnTo>
                    <a:lnTo>
                      <a:pt x="496" y="363"/>
                    </a:lnTo>
                    <a:lnTo>
                      <a:pt x="508" y="315"/>
                    </a:lnTo>
                    <a:lnTo>
                      <a:pt x="520" y="254"/>
                    </a:lnTo>
                    <a:lnTo>
                      <a:pt x="508" y="206"/>
                    </a:lnTo>
                    <a:lnTo>
                      <a:pt x="496" y="158"/>
                    </a:lnTo>
                    <a:lnTo>
                      <a:pt x="472" y="109"/>
                    </a:lnTo>
                    <a:lnTo>
                      <a:pt x="436" y="73"/>
                    </a:lnTo>
                    <a:lnTo>
                      <a:pt x="399" y="49"/>
                    </a:lnTo>
                    <a:lnTo>
                      <a:pt x="363" y="25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12635661" y="2914118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21" extrusionOk="0">
                    <a:moveTo>
                      <a:pt x="206" y="1"/>
                    </a:moveTo>
                    <a:lnTo>
                      <a:pt x="158" y="25"/>
                    </a:lnTo>
                    <a:lnTo>
                      <a:pt x="121" y="49"/>
                    </a:lnTo>
                    <a:lnTo>
                      <a:pt x="85" y="73"/>
                    </a:lnTo>
                    <a:lnTo>
                      <a:pt x="49" y="109"/>
                    </a:lnTo>
                    <a:lnTo>
                      <a:pt x="25" y="158"/>
                    </a:lnTo>
                    <a:lnTo>
                      <a:pt x="13" y="206"/>
                    </a:lnTo>
                    <a:lnTo>
                      <a:pt x="1" y="254"/>
                    </a:lnTo>
                    <a:lnTo>
                      <a:pt x="13" y="315"/>
                    </a:lnTo>
                    <a:lnTo>
                      <a:pt x="25" y="363"/>
                    </a:lnTo>
                    <a:lnTo>
                      <a:pt x="49" y="399"/>
                    </a:lnTo>
                    <a:lnTo>
                      <a:pt x="85" y="436"/>
                    </a:lnTo>
                    <a:lnTo>
                      <a:pt x="121" y="472"/>
                    </a:lnTo>
                    <a:lnTo>
                      <a:pt x="158" y="496"/>
                    </a:lnTo>
                    <a:lnTo>
                      <a:pt x="206" y="508"/>
                    </a:lnTo>
                    <a:lnTo>
                      <a:pt x="266" y="520"/>
                    </a:lnTo>
                    <a:lnTo>
                      <a:pt x="315" y="508"/>
                    </a:lnTo>
                    <a:lnTo>
                      <a:pt x="363" y="496"/>
                    </a:lnTo>
                    <a:lnTo>
                      <a:pt x="411" y="472"/>
                    </a:lnTo>
                    <a:lnTo>
                      <a:pt x="448" y="436"/>
                    </a:lnTo>
                    <a:lnTo>
                      <a:pt x="472" y="399"/>
                    </a:lnTo>
                    <a:lnTo>
                      <a:pt x="496" y="363"/>
                    </a:lnTo>
                    <a:lnTo>
                      <a:pt x="520" y="315"/>
                    </a:lnTo>
                    <a:lnTo>
                      <a:pt x="520" y="254"/>
                    </a:lnTo>
                    <a:lnTo>
                      <a:pt x="520" y="206"/>
                    </a:lnTo>
                    <a:lnTo>
                      <a:pt x="496" y="158"/>
                    </a:lnTo>
                    <a:lnTo>
                      <a:pt x="472" y="109"/>
                    </a:lnTo>
                    <a:lnTo>
                      <a:pt x="448" y="73"/>
                    </a:lnTo>
                    <a:lnTo>
                      <a:pt x="411" y="49"/>
                    </a:lnTo>
                    <a:lnTo>
                      <a:pt x="363" y="25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12716949" y="2914118"/>
                <a:ext cx="27789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21" extrusionOk="0">
                    <a:moveTo>
                      <a:pt x="206" y="1"/>
                    </a:moveTo>
                    <a:lnTo>
                      <a:pt x="157" y="25"/>
                    </a:lnTo>
                    <a:lnTo>
                      <a:pt x="109" y="49"/>
                    </a:lnTo>
                    <a:lnTo>
                      <a:pt x="73" y="73"/>
                    </a:lnTo>
                    <a:lnTo>
                      <a:pt x="37" y="109"/>
                    </a:lnTo>
                    <a:lnTo>
                      <a:pt x="13" y="158"/>
                    </a:lnTo>
                    <a:lnTo>
                      <a:pt x="0" y="206"/>
                    </a:lnTo>
                    <a:lnTo>
                      <a:pt x="0" y="254"/>
                    </a:lnTo>
                    <a:lnTo>
                      <a:pt x="0" y="315"/>
                    </a:lnTo>
                    <a:lnTo>
                      <a:pt x="13" y="363"/>
                    </a:lnTo>
                    <a:lnTo>
                      <a:pt x="37" y="399"/>
                    </a:lnTo>
                    <a:lnTo>
                      <a:pt x="73" y="436"/>
                    </a:lnTo>
                    <a:lnTo>
                      <a:pt x="109" y="472"/>
                    </a:lnTo>
                    <a:lnTo>
                      <a:pt x="157" y="496"/>
                    </a:lnTo>
                    <a:lnTo>
                      <a:pt x="206" y="508"/>
                    </a:lnTo>
                    <a:lnTo>
                      <a:pt x="254" y="520"/>
                    </a:lnTo>
                    <a:lnTo>
                      <a:pt x="302" y="508"/>
                    </a:lnTo>
                    <a:lnTo>
                      <a:pt x="351" y="496"/>
                    </a:lnTo>
                    <a:lnTo>
                      <a:pt x="399" y="472"/>
                    </a:lnTo>
                    <a:lnTo>
                      <a:pt x="435" y="436"/>
                    </a:lnTo>
                    <a:lnTo>
                      <a:pt x="472" y="399"/>
                    </a:lnTo>
                    <a:lnTo>
                      <a:pt x="496" y="363"/>
                    </a:lnTo>
                    <a:lnTo>
                      <a:pt x="508" y="315"/>
                    </a:lnTo>
                    <a:lnTo>
                      <a:pt x="508" y="254"/>
                    </a:lnTo>
                    <a:lnTo>
                      <a:pt x="508" y="206"/>
                    </a:lnTo>
                    <a:lnTo>
                      <a:pt x="496" y="158"/>
                    </a:lnTo>
                    <a:lnTo>
                      <a:pt x="472" y="109"/>
                    </a:lnTo>
                    <a:lnTo>
                      <a:pt x="435" y="73"/>
                    </a:lnTo>
                    <a:lnTo>
                      <a:pt x="399" y="49"/>
                    </a:lnTo>
                    <a:lnTo>
                      <a:pt x="351" y="25"/>
                    </a:lnTo>
                    <a:lnTo>
                      <a:pt x="302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8"/>
            <p:cNvSpPr/>
            <p:nvPr/>
          </p:nvSpPr>
          <p:spPr>
            <a:xfrm>
              <a:off x="3813288" y="4300800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6640911" y="3407689"/>
            <a:ext cx="434809" cy="566104"/>
            <a:chOff x="2870950" y="2550683"/>
            <a:chExt cx="1123538" cy="748716"/>
          </a:xfrm>
        </p:grpSpPr>
        <p:grpSp>
          <p:nvGrpSpPr>
            <p:cNvPr id="285" name="Google Shape;285;p18"/>
            <p:cNvGrpSpPr/>
            <p:nvPr/>
          </p:nvGrpSpPr>
          <p:grpSpPr>
            <a:xfrm>
              <a:off x="2870950" y="2550683"/>
              <a:ext cx="942362" cy="748716"/>
              <a:chOff x="10533350" y="3298733"/>
              <a:chExt cx="942362" cy="748716"/>
            </a:xfrm>
          </p:grpSpPr>
          <p:sp>
            <p:nvSpPr>
              <p:cNvPr id="286" name="Google Shape;286;p18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extrusionOk="0">
                    <a:moveTo>
                      <a:pt x="2211" y="0"/>
                    </a:moveTo>
                    <a:lnTo>
                      <a:pt x="1981" y="12"/>
                    </a:lnTo>
                    <a:lnTo>
                      <a:pt x="1764" y="49"/>
                    </a:lnTo>
                    <a:lnTo>
                      <a:pt x="1559" y="97"/>
                    </a:lnTo>
                    <a:lnTo>
                      <a:pt x="1353" y="169"/>
                    </a:lnTo>
                    <a:lnTo>
                      <a:pt x="1160" y="266"/>
                    </a:lnTo>
                    <a:lnTo>
                      <a:pt x="979" y="375"/>
                    </a:lnTo>
                    <a:lnTo>
                      <a:pt x="810" y="508"/>
                    </a:lnTo>
                    <a:lnTo>
                      <a:pt x="653" y="641"/>
                    </a:lnTo>
                    <a:lnTo>
                      <a:pt x="508" y="798"/>
                    </a:lnTo>
                    <a:lnTo>
                      <a:pt x="387" y="967"/>
                    </a:lnTo>
                    <a:lnTo>
                      <a:pt x="266" y="1148"/>
                    </a:lnTo>
                    <a:lnTo>
                      <a:pt x="181" y="1341"/>
                    </a:lnTo>
                    <a:lnTo>
                      <a:pt x="109" y="1547"/>
                    </a:lnTo>
                    <a:lnTo>
                      <a:pt x="49" y="1752"/>
                    </a:lnTo>
                    <a:lnTo>
                      <a:pt x="12" y="1969"/>
                    </a:lnTo>
                    <a:lnTo>
                      <a:pt x="0" y="2199"/>
                    </a:lnTo>
                    <a:lnTo>
                      <a:pt x="0" y="9652"/>
                    </a:lnTo>
                    <a:lnTo>
                      <a:pt x="12" y="9882"/>
                    </a:lnTo>
                    <a:lnTo>
                      <a:pt x="49" y="10099"/>
                    </a:lnTo>
                    <a:lnTo>
                      <a:pt x="109" y="10317"/>
                    </a:lnTo>
                    <a:lnTo>
                      <a:pt x="181" y="10510"/>
                    </a:lnTo>
                    <a:lnTo>
                      <a:pt x="266" y="10703"/>
                    </a:lnTo>
                    <a:lnTo>
                      <a:pt x="387" y="10884"/>
                    </a:lnTo>
                    <a:lnTo>
                      <a:pt x="508" y="11053"/>
                    </a:lnTo>
                    <a:lnTo>
                      <a:pt x="653" y="11210"/>
                    </a:lnTo>
                    <a:lnTo>
                      <a:pt x="810" y="11355"/>
                    </a:lnTo>
                    <a:lnTo>
                      <a:pt x="979" y="11476"/>
                    </a:lnTo>
                    <a:lnTo>
                      <a:pt x="1160" y="11597"/>
                    </a:lnTo>
                    <a:lnTo>
                      <a:pt x="1353" y="11682"/>
                    </a:lnTo>
                    <a:lnTo>
                      <a:pt x="1559" y="11754"/>
                    </a:lnTo>
                    <a:lnTo>
                      <a:pt x="1764" y="11814"/>
                    </a:lnTo>
                    <a:lnTo>
                      <a:pt x="1981" y="11851"/>
                    </a:lnTo>
                    <a:lnTo>
                      <a:pt x="2211" y="11863"/>
                    </a:lnTo>
                    <a:lnTo>
                      <a:pt x="9664" y="11863"/>
                    </a:lnTo>
                    <a:lnTo>
                      <a:pt x="9894" y="11851"/>
                    </a:lnTo>
                    <a:lnTo>
                      <a:pt x="10111" y="11814"/>
                    </a:lnTo>
                    <a:lnTo>
                      <a:pt x="10317" y="11754"/>
                    </a:lnTo>
                    <a:lnTo>
                      <a:pt x="10522" y="11682"/>
                    </a:lnTo>
                    <a:lnTo>
                      <a:pt x="10715" y="11597"/>
                    </a:lnTo>
                    <a:lnTo>
                      <a:pt x="10896" y="11476"/>
                    </a:lnTo>
                    <a:lnTo>
                      <a:pt x="11065" y="11355"/>
                    </a:lnTo>
                    <a:lnTo>
                      <a:pt x="11222" y="11210"/>
                    </a:lnTo>
                    <a:lnTo>
                      <a:pt x="11355" y="11053"/>
                    </a:lnTo>
                    <a:lnTo>
                      <a:pt x="11488" y="10884"/>
                    </a:lnTo>
                    <a:lnTo>
                      <a:pt x="11597" y="10703"/>
                    </a:lnTo>
                    <a:lnTo>
                      <a:pt x="11694" y="10510"/>
                    </a:lnTo>
                    <a:lnTo>
                      <a:pt x="11766" y="10317"/>
                    </a:lnTo>
                    <a:lnTo>
                      <a:pt x="11814" y="10099"/>
                    </a:lnTo>
                    <a:lnTo>
                      <a:pt x="11851" y="9882"/>
                    </a:lnTo>
                    <a:lnTo>
                      <a:pt x="11863" y="9652"/>
                    </a:lnTo>
                    <a:lnTo>
                      <a:pt x="11863" y="2199"/>
                    </a:lnTo>
                    <a:lnTo>
                      <a:pt x="11851" y="1969"/>
                    </a:lnTo>
                    <a:lnTo>
                      <a:pt x="11814" y="1752"/>
                    </a:lnTo>
                    <a:lnTo>
                      <a:pt x="11766" y="1547"/>
                    </a:lnTo>
                    <a:lnTo>
                      <a:pt x="11694" y="1341"/>
                    </a:lnTo>
                    <a:lnTo>
                      <a:pt x="11597" y="1148"/>
                    </a:lnTo>
                    <a:lnTo>
                      <a:pt x="11488" y="967"/>
                    </a:lnTo>
                    <a:lnTo>
                      <a:pt x="11355" y="798"/>
                    </a:lnTo>
                    <a:lnTo>
                      <a:pt x="11222" y="641"/>
                    </a:lnTo>
                    <a:lnTo>
                      <a:pt x="11065" y="508"/>
                    </a:lnTo>
                    <a:lnTo>
                      <a:pt x="10896" y="375"/>
                    </a:lnTo>
                    <a:lnTo>
                      <a:pt x="10715" y="266"/>
                    </a:lnTo>
                    <a:lnTo>
                      <a:pt x="10522" y="169"/>
                    </a:lnTo>
                    <a:lnTo>
                      <a:pt x="10317" y="97"/>
                    </a:lnTo>
                    <a:lnTo>
                      <a:pt x="10111" y="49"/>
                    </a:lnTo>
                    <a:lnTo>
                      <a:pt x="9894" y="12"/>
                    </a:lnTo>
                    <a:lnTo>
                      <a:pt x="96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extrusionOk="0">
                    <a:moveTo>
                      <a:pt x="10425" y="773"/>
                    </a:moveTo>
                    <a:lnTo>
                      <a:pt x="10655" y="785"/>
                    </a:lnTo>
                    <a:lnTo>
                      <a:pt x="10872" y="822"/>
                    </a:lnTo>
                    <a:lnTo>
                      <a:pt x="11078" y="870"/>
                    </a:lnTo>
                    <a:lnTo>
                      <a:pt x="11283" y="942"/>
                    </a:lnTo>
                    <a:lnTo>
                      <a:pt x="11476" y="1039"/>
                    </a:lnTo>
                    <a:lnTo>
                      <a:pt x="11657" y="1148"/>
                    </a:lnTo>
                    <a:lnTo>
                      <a:pt x="11826" y="1281"/>
                    </a:lnTo>
                    <a:lnTo>
                      <a:pt x="11983" y="1414"/>
                    </a:lnTo>
                    <a:lnTo>
                      <a:pt x="12116" y="1571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14"/>
                    </a:lnTo>
                    <a:lnTo>
                      <a:pt x="12527" y="2320"/>
                    </a:lnTo>
                    <a:lnTo>
                      <a:pt x="12575" y="2525"/>
                    </a:lnTo>
                    <a:lnTo>
                      <a:pt x="12612" y="2742"/>
                    </a:lnTo>
                    <a:lnTo>
                      <a:pt x="12624" y="2972"/>
                    </a:lnTo>
                    <a:lnTo>
                      <a:pt x="12624" y="10425"/>
                    </a:lnTo>
                    <a:lnTo>
                      <a:pt x="12612" y="10655"/>
                    </a:lnTo>
                    <a:lnTo>
                      <a:pt x="12575" y="10872"/>
                    </a:lnTo>
                    <a:lnTo>
                      <a:pt x="12527" y="11090"/>
                    </a:lnTo>
                    <a:lnTo>
                      <a:pt x="12455" y="11283"/>
                    </a:lnTo>
                    <a:lnTo>
                      <a:pt x="12358" y="11476"/>
                    </a:lnTo>
                    <a:lnTo>
                      <a:pt x="12249" y="11657"/>
                    </a:lnTo>
                    <a:lnTo>
                      <a:pt x="12116" y="11826"/>
                    </a:lnTo>
                    <a:lnTo>
                      <a:pt x="11983" y="11983"/>
                    </a:lnTo>
                    <a:lnTo>
                      <a:pt x="11826" y="12128"/>
                    </a:lnTo>
                    <a:lnTo>
                      <a:pt x="11657" y="12249"/>
                    </a:lnTo>
                    <a:lnTo>
                      <a:pt x="11476" y="12370"/>
                    </a:lnTo>
                    <a:lnTo>
                      <a:pt x="11283" y="12455"/>
                    </a:lnTo>
                    <a:lnTo>
                      <a:pt x="11078" y="12527"/>
                    </a:lnTo>
                    <a:lnTo>
                      <a:pt x="10872" y="12587"/>
                    </a:lnTo>
                    <a:lnTo>
                      <a:pt x="10655" y="12624"/>
                    </a:lnTo>
                    <a:lnTo>
                      <a:pt x="10425" y="12636"/>
                    </a:lnTo>
                    <a:lnTo>
                      <a:pt x="2972" y="12636"/>
                    </a:lnTo>
                    <a:lnTo>
                      <a:pt x="2742" y="12624"/>
                    </a:lnTo>
                    <a:lnTo>
                      <a:pt x="2525" y="12587"/>
                    </a:lnTo>
                    <a:lnTo>
                      <a:pt x="2320" y="12527"/>
                    </a:lnTo>
                    <a:lnTo>
                      <a:pt x="2114" y="12455"/>
                    </a:lnTo>
                    <a:lnTo>
                      <a:pt x="1921" y="12370"/>
                    </a:lnTo>
                    <a:lnTo>
                      <a:pt x="1740" y="12249"/>
                    </a:lnTo>
                    <a:lnTo>
                      <a:pt x="1571" y="12128"/>
                    </a:lnTo>
                    <a:lnTo>
                      <a:pt x="1414" y="11983"/>
                    </a:lnTo>
                    <a:lnTo>
                      <a:pt x="1269" y="11826"/>
                    </a:lnTo>
                    <a:lnTo>
                      <a:pt x="1148" y="11657"/>
                    </a:lnTo>
                    <a:lnTo>
                      <a:pt x="1027" y="11476"/>
                    </a:lnTo>
                    <a:lnTo>
                      <a:pt x="942" y="11283"/>
                    </a:lnTo>
                    <a:lnTo>
                      <a:pt x="870" y="11090"/>
                    </a:lnTo>
                    <a:lnTo>
                      <a:pt x="810" y="10872"/>
                    </a:lnTo>
                    <a:lnTo>
                      <a:pt x="773" y="10655"/>
                    </a:lnTo>
                    <a:lnTo>
                      <a:pt x="761" y="10425"/>
                    </a:lnTo>
                    <a:lnTo>
                      <a:pt x="761" y="2972"/>
                    </a:lnTo>
                    <a:lnTo>
                      <a:pt x="773" y="2742"/>
                    </a:lnTo>
                    <a:lnTo>
                      <a:pt x="810" y="2525"/>
                    </a:lnTo>
                    <a:lnTo>
                      <a:pt x="870" y="2320"/>
                    </a:lnTo>
                    <a:lnTo>
                      <a:pt x="942" y="2114"/>
                    </a:lnTo>
                    <a:lnTo>
                      <a:pt x="1027" y="1921"/>
                    </a:lnTo>
                    <a:lnTo>
                      <a:pt x="1148" y="1740"/>
                    </a:lnTo>
                    <a:lnTo>
                      <a:pt x="1269" y="1571"/>
                    </a:lnTo>
                    <a:lnTo>
                      <a:pt x="1414" y="1414"/>
                    </a:lnTo>
                    <a:lnTo>
                      <a:pt x="1571" y="1281"/>
                    </a:lnTo>
                    <a:lnTo>
                      <a:pt x="1740" y="1148"/>
                    </a:lnTo>
                    <a:lnTo>
                      <a:pt x="1921" y="1039"/>
                    </a:lnTo>
                    <a:lnTo>
                      <a:pt x="2114" y="942"/>
                    </a:lnTo>
                    <a:lnTo>
                      <a:pt x="2320" y="870"/>
                    </a:lnTo>
                    <a:lnTo>
                      <a:pt x="2525" y="822"/>
                    </a:lnTo>
                    <a:lnTo>
                      <a:pt x="2742" y="785"/>
                    </a:lnTo>
                    <a:lnTo>
                      <a:pt x="2972" y="773"/>
                    </a:lnTo>
                    <a:close/>
                    <a:moveTo>
                      <a:pt x="2972" y="0"/>
                    </a:move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10657580" y="3341018"/>
                <a:ext cx="648936" cy="648936"/>
              </a:xfrm>
              <a:custGeom>
                <a:avLst/>
                <a:gdLst/>
                <a:ahLst/>
                <a:cxnLst/>
                <a:rect l="l" t="t" r="r" b="b"/>
                <a:pathLst>
                  <a:path w="11863" h="11863" fill="none" extrusionOk="0">
                    <a:moveTo>
                      <a:pt x="9664" y="0"/>
                    </a:moveTo>
                    <a:lnTo>
                      <a:pt x="9664" y="0"/>
                    </a:lnTo>
                    <a:lnTo>
                      <a:pt x="9894" y="12"/>
                    </a:lnTo>
                    <a:lnTo>
                      <a:pt x="10111" y="49"/>
                    </a:lnTo>
                    <a:lnTo>
                      <a:pt x="10317" y="97"/>
                    </a:lnTo>
                    <a:lnTo>
                      <a:pt x="10522" y="169"/>
                    </a:lnTo>
                    <a:lnTo>
                      <a:pt x="10715" y="266"/>
                    </a:lnTo>
                    <a:lnTo>
                      <a:pt x="10896" y="375"/>
                    </a:lnTo>
                    <a:lnTo>
                      <a:pt x="11065" y="508"/>
                    </a:lnTo>
                    <a:lnTo>
                      <a:pt x="11222" y="641"/>
                    </a:lnTo>
                    <a:lnTo>
                      <a:pt x="11355" y="798"/>
                    </a:lnTo>
                    <a:lnTo>
                      <a:pt x="11488" y="967"/>
                    </a:lnTo>
                    <a:lnTo>
                      <a:pt x="11597" y="1148"/>
                    </a:lnTo>
                    <a:lnTo>
                      <a:pt x="11694" y="1341"/>
                    </a:lnTo>
                    <a:lnTo>
                      <a:pt x="11766" y="1547"/>
                    </a:lnTo>
                    <a:lnTo>
                      <a:pt x="11814" y="1752"/>
                    </a:lnTo>
                    <a:lnTo>
                      <a:pt x="11851" y="1969"/>
                    </a:lnTo>
                    <a:lnTo>
                      <a:pt x="11863" y="2199"/>
                    </a:lnTo>
                    <a:lnTo>
                      <a:pt x="11863" y="9652"/>
                    </a:lnTo>
                    <a:lnTo>
                      <a:pt x="11863" y="9652"/>
                    </a:lnTo>
                    <a:lnTo>
                      <a:pt x="11851" y="9882"/>
                    </a:lnTo>
                    <a:lnTo>
                      <a:pt x="11814" y="10099"/>
                    </a:lnTo>
                    <a:lnTo>
                      <a:pt x="11766" y="10317"/>
                    </a:lnTo>
                    <a:lnTo>
                      <a:pt x="11694" y="10510"/>
                    </a:lnTo>
                    <a:lnTo>
                      <a:pt x="11597" y="10703"/>
                    </a:lnTo>
                    <a:lnTo>
                      <a:pt x="11488" y="10884"/>
                    </a:lnTo>
                    <a:lnTo>
                      <a:pt x="11355" y="11053"/>
                    </a:lnTo>
                    <a:lnTo>
                      <a:pt x="11222" y="11210"/>
                    </a:lnTo>
                    <a:lnTo>
                      <a:pt x="11065" y="11355"/>
                    </a:lnTo>
                    <a:lnTo>
                      <a:pt x="10896" y="11476"/>
                    </a:lnTo>
                    <a:lnTo>
                      <a:pt x="10715" y="11597"/>
                    </a:lnTo>
                    <a:lnTo>
                      <a:pt x="10522" y="11682"/>
                    </a:lnTo>
                    <a:lnTo>
                      <a:pt x="10317" y="11754"/>
                    </a:lnTo>
                    <a:lnTo>
                      <a:pt x="10111" y="11814"/>
                    </a:lnTo>
                    <a:lnTo>
                      <a:pt x="9894" y="11851"/>
                    </a:lnTo>
                    <a:lnTo>
                      <a:pt x="9664" y="11863"/>
                    </a:lnTo>
                    <a:lnTo>
                      <a:pt x="2211" y="11863"/>
                    </a:lnTo>
                    <a:lnTo>
                      <a:pt x="2211" y="11863"/>
                    </a:lnTo>
                    <a:lnTo>
                      <a:pt x="1981" y="11851"/>
                    </a:lnTo>
                    <a:lnTo>
                      <a:pt x="1764" y="11814"/>
                    </a:lnTo>
                    <a:lnTo>
                      <a:pt x="1559" y="11754"/>
                    </a:lnTo>
                    <a:lnTo>
                      <a:pt x="1353" y="11682"/>
                    </a:lnTo>
                    <a:lnTo>
                      <a:pt x="1160" y="11597"/>
                    </a:lnTo>
                    <a:lnTo>
                      <a:pt x="979" y="11476"/>
                    </a:lnTo>
                    <a:lnTo>
                      <a:pt x="810" y="11355"/>
                    </a:lnTo>
                    <a:lnTo>
                      <a:pt x="653" y="11210"/>
                    </a:lnTo>
                    <a:lnTo>
                      <a:pt x="508" y="11053"/>
                    </a:lnTo>
                    <a:lnTo>
                      <a:pt x="387" y="10884"/>
                    </a:lnTo>
                    <a:lnTo>
                      <a:pt x="266" y="10703"/>
                    </a:lnTo>
                    <a:lnTo>
                      <a:pt x="181" y="10510"/>
                    </a:lnTo>
                    <a:lnTo>
                      <a:pt x="109" y="10317"/>
                    </a:lnTo>
                    <a:lnTo>
                      <a:pt x="49" y="10099"/>
                    </a:lnTo>
                    <a:lnTo>
                      <a:pt x="12" y="9882"/>
                    </a:lnTo>
                    <a:lnTo>
                      <a:pt x="0" y="9652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69"/>
                    </a:lnTo>
                    <a:lnTo>
                      <a:pt x="49" y="1752"/>
                    </a:lnTo>
                    <a:lnTo>
                      <a:pt x="109" y="1547"/>
                    </a:lnTo>
                    <a:lnTo>
                      <a:pt x="181" y="1341"/>
                    </a:lnTo>
                    <a:lnTo>
                      <a:pt x="266" y="1148"/>
                    </a:lnTo>
                    <a:lnTo>
                      <a:pt x="387" y="967"/>
                    </a:lnTo>
                    <a:lnTo>
                      <a:pt x="508" y="798"/>
                    </a:lnTo>
                    <a:lnTo>
                      <a:pt x="653" y="641"/>
                    </a:lnTo>
                    <a:lnTo>
                      <a:pt x="810" y="508"/>
                    </a:lnTo>
                    <a:lnTo>
                      <a:pt x="979" y="375"/>
                    </a:lnTo>
                    <a:lnTo>
                      <a:pt x="1160" y="266"/>
                    </a:lnTo>
                    <a:lnTo>
                      <a:pt x="1353" y="169"/>
                    </a:lnTo>
                    <a:lnTo>
                      <a:pt x="1559" y="97"/>
                    </a:lnTo>
                    <a:lnTo>
                      <a:pt x="1764" y="49"/>
                    </a:lnTo>
                    <a:lnTo>
                      <a:pt x="1981" y="12"/>
                    </a:lnTo>
                    <a:lnTo>
                      <a:pt x="2211" y="0"/>
                    </a:lnTo>
                    <a:lnTo>
                      <a:pt x="96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10615951" y="3298733"/>
                <a:ext cx="732849" cy="732849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97" fill="none" extrusionOk="0">
                    <a:moveTo>
                      <a:pt x="10425" y="0"/>
                    </a:moveTo>
                    <a:lnTo>
                      <a:pt x="2972" y="0"/>
                    </a:lnTo>
                    <a:lnTo>
                      <a:pt x="2972" y="0"/>
                    </a:lnTo>
                    <a:lnTo>
                      <a:pt x="2815" y="12"/>
                    </a:lnTo>
                    <a:lnTo>
                      <a:pt x="2670" y="24"/>
                    </a:lnTo>
                    <a:lnTo>
                      <a:pt x="2513" y="36"/>
                    </a:lnTo>
                    <a:lnTo>
                      <a:pt x="2368" y="61"/>
                    </a:lnTo>
                    <a:lnTo>
                      <a:pt x="2223" y="97"/>
                    </a:lnTo>
                    <a:lnTo>
                      <a:pt x="2090" y="145"/>
                    </a:lnTo>
                    <a:lnTo>
                      <a:pt x="1812" y="242"/>
                    </a:lnTo>
                    <a:lnTo>
                      <a:pt x="1559" y="363"/>
                    </a:lnTo>
                    <a:lnTo>
                      <a:pt x="1305" y="508"/>
                    </a:lnTo>
                    <a:lnTo>
                      <a:pt x="1087" y="689"/>
                    </a:lnTo>
                    <a:lnTo>
                      <a:pt x="870" y="870"/>
                    </a:lnTo>
                    <a:lnTo>
                      <a:pt x="677" y="1087"/>
                    </a:lnTo>
                    <a:lnTo>
                      <a:pt x="508" y="1317"/>
                    </a:lnTo>
                    <a:lnTo>
                      <a:pt x="363" y="1559"/>
                    </a:lnTo>
                    <a:lnTo>
                      <a:pt x="230" y="1824"/>
                    </a:lnTo>
                    <a:lnTo>
                      <a:pt x="133" y="2090"/>
                    </a:lnTo>
                    <a:lnTo>
                      <a:pt x="97" y="2235"/>
                    </a:lnTo>
                    <a:lnTo>
                      <a:pt x="61" y="2380"/>
                    </a:lnTo>
                    <a:lnTo>
                      <a:pt x="36" y="2525"/>
                    </a:lnTo>
                    <a:lnTo>
                      <a:pt x="12" y="2670"/>
                    </a:lnTo>
                    <a:lnTo>
                      <a:pt x="0" y="2815"/>
                    </a:lnTo>
                    <a:lnTo>
                      <a:pt x="0" y="2972"/>
                    </a:lnTo>
                    <a:lnTo>
                      <a:pt x="0" y="10425"/>
                    </a:lnTo>
                    <a:lnTo>
                      <a:pt x="0" y="10425"/>
                    </a:lnTo>
                    <a:lnTo>
                      <a:pt x="0" y="10582"/>
                    </a:lnTo>
                    <a:lnTo>
                      <a:pt x="12" y="10727"/>
                    </a:lnTo>
                    <a:lnTo>
                      <a:pt x="36" y="10884"/>
                    </a:lnTo>
                    <a:lnTo>
                      <a:pt x="61" y="11029"/>
                    </a:lnTo>
                    <a:lnTo>
                      <a:pt x="97" y="11174"/>
                    </a:lnTo>
                    <a:lnTo>
                      <a:pt x="133" y="11307"/>
                    </a:lnTo>
                    <a:lnTo>
                      <a:pt x="230" y="11585"/>
                    </a:lnTo>
                    <a:lnTo>
                      <a:pt x="363" y="11839"/>
                    </a:lnTo>
                    <a:lnTo>
                      <a:pt x="508" y="12092"/>
                    </a:lnTo>
                    <a:lnTo>
                      <a:pt x="677" y="12322"/>
                    </a:lnTo>
                    <a:lnTo>
                      <a:pt x="870" y="12527"/>
                    </a:lnTo>
                    <a:lnTo>
                      <a:pt x="1087" y="12720"/>
                    </a:lnTo>
                    <a:lnTo>
                      <a:pt x="1305" y="12889"/>
                    </a:lnTo>
                    <a:lnTo>
                      <a:pt x="1559" y="13034"/>
                    </a:lnTo>
                    <a:lnTo>
                      <a:pt x="1812" y="13167"/>
                    </a:lnTo>
                    <a:lnTo>
                      <a:pt x="2090" y="13264"/>
                    </a:lnTo>
                    <a:lnTo>
                      <a:pt x="2223" y="13300"/>
                    </a:lnTo>
                    <a:lnTo>
                      <a:pt x="2368" y="13336"/>
                    </a:lnTo>
                    <a:lnTo>
                      <a:pt x="2513" y="13361"/>
                    </a:lnTo>
                    <a:lnTo>
                      <a:pt x="2670" y="13385"/>
                    </a:lnTo>
                    <a:lnTo>
                      <a:pt x="2815" y="13397"/>
                    </a:lnTo>
                    <a:lnTo>
                      <a:pt x="2972" y="13397"/>
                    </a:lnTo>
                    <a:lnTo>
                      <a:pt x="10425" y="13397"/>
                    </a:lnTo>
                    <a:lnTo>
                      <a:pt x="10425" y="13397"/>
                    </a:lnTo>
                    <a:lnTo>
                      <a:pt x="10582" y="13397"/>
                    </a:lnTo>
                    <a:lnTo>
                      <a:pt x="10727" y="13385"/>
                    </a:lnTo>
                    <a:lnTo>
                      <a:pt x="10872" y="13361"/>
                    </a:lnTo>
                    <a:lnTo>
                      <a:pt x="11017" y="13336"/>
                    </a:lnTo>
                    <a:lnTo>
                      <a:pt x="11162" y="13300"/>
                    </a:lnTo>
                    <a:lnTo>
                      <a:pt x="11307" y="13264"/>
                    </a:lnTo>
                    <a:lnTo>
                      <a:pt x="11573" y="13167"/>
                    </a:lnTo>
                    <a:lnTo>
                      <a:pt x="11839" y="13034"/>
                    </a:lnTo>
                    <a:lnTo>
                      <a:pt x="12080" y="12889"/>
                    </a:lnTo>
                    <a:lnTo>
                      <a:pt x="12310" y="12720"/>
                    </a:lnTo>
                    <a:lnTo>
                      <a:pt x="12527" y="12527"/>
                    </a:lnTo>
                    <a:lnTo>
                      <a:pt x="12708" y="12322"/>
                    </a:lnTo>
                    <a:lnTo>
                      <a:pt x="12889" y="12092"/>
                    </a:lnTo>
                    <a:lnTo>
                      <a:pt x="13034" y="11839"/>
                    </a:lnTo>
                    <a:lnTo>
                      <a:pt x="13155" y="11585"/>
                    </a:lnTo>
                    <a:lnTo>
                      <a:pt x="13264" y="11307"/>
                    </a:lnTo>
                    <a:lnTo>
                      <a:pt x="13300" y="11174"/>
                    </a:lnTo>
                    <a:lnTo>
                      <a:pt x="13336" y="11029"/>
                    </a:lnTo>
                    <a:lnTo>
                      <a:pt x="13361" y="10884"/>
                    </a:lnTo>
                    <a:lnTo>
                      <a:pt x="13373" y="10727"/>
                    </a:lnTo>
                    <a:lnTo>
                      <a:pt x="13385" y="10582"/>
                    </a:lnTo>
                    <a:lnTo>
                      <a:pt x="13397" y="10425"/>
                    </a:lnTo>
                    <a:lnTo>
                      <a:pt x="13397" y="2972"/>
                    </a:lnTo>
                    <a:lnTo>
                      <a:pt x="13397" y="2972"/>
                    </a:lnTo>
                    <a:lnTo>
                      <a:pt x="13385" y="2815"/>
                    </a:lnTo>
                    <a:lnTo>
                      <a:pt x="13373" y="2670"/>
                    </a:lnTo>
                    <a:lnTo>
                      <a:pt x="13361" y="2525"/>
                    </a:lnTo>
                    <a:lnTo>
                      <a:pt x="13336" y="2380"/>
                    </a:lnTo>
                    <a:lnTo>
                      <a:pt x="13300" y="2235"/>
                    </a:lnTo>
                    <a:lnTo>
                      <a:pt x="13264" y="2090"/>
                    </a:lnTo>
                    <a:lnTo>
                      <a:pt x="13155" y="1824"/>
                    </a:lnTo>
                    <a:lnTo>
                      <a:pt x="13034" y="1559"/>
                    </a:lnTo>
                    <a:lnTo>
                      <a:pt x="12889" y="1317"/>
                    </a:lnTo>
                    <a:lnTo>
                      <a:pt x="12708" y="1087"/>
                    </a:lnTo>
                    <a:lnTo>
                      <a:pt x="12527" y="870"/>
                    </a:lnTo>
                    <a:lnTo>
                      <a:pt x="12310" y="689"/>
                    </a:lnTo>
                    <a:lnTo>
                      <a:pt x="12080" y="508"/>
                    </a:lnTo>
                    <a:lnTo>
                      <a:pt x="11839" y="363"/>
                    </a:lnTo>
                    <a:lnTo>
                      <a:pt x="11573" y="242"/>
                    </a:lnTo>
                    <a:lnTo>
                      <a:pt x="11307" y="145"/>
                    </a:lnTo>
                    <a:lnTo>
                      <a:pt x="11162" y="97"/>
                    </a:lnTo>
                    <a:lnTo>
                      <a:pt x="11017" y="61"/>
                    </a:lnTo>
                    <a:lnTo>
                      <a:pt x="10872" y="36"/>
                    </a:lnTo>
                    <a:lnTo>
                      <a:pt x="10727" y="24"/>
                    </a:lnTo>
                    <a:lnTo>
                      <a:pt x="10582" y="12"/>
                    </a:lnTo>
                    <a:lnTo>
                      <a:pt x="10425" y="0"/>
                    </a:lnTo>
                    <a:lnTo>
                      <a:pt x="1042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10660205" y="3341018"/>
                <a:ext cx="644341" cy="97863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789" extrusionOk="0">
                    <a:moveTo>
                      <a:pt x="2163" y="0"/>
                    </a:moveTo>
                    <a:lnTo>
                      <a:pt x="1958" y="12"/>
                    </a:lnTo>
                    <a:lnTo>
                      <a:pt x="1764" y="37"/>
                    </a:lnTo>
                    <a:lnTo>
                      <a:pt x="1571" y="73"/>
                    </a:lnTo>
                    <a:lnTo>
                      <a:pt x="1390" y="133"/>
                    </a:lnTo>
                    <a:lnTo>
                      <a:pt x="1221" y="206"/>
                    </a:lnTo>
                    <a:lnTo>
                      <a:pt x="1052" y="302"/>
                    </a:lnTo>
                    <a:lnTo>
                      <a:pt x="895" y="399"/>
                    </a:lnTo>
                    <a:lnTo>
                      <a:pt x="750" y="508"/>
                    </a:lnTo>
                    <a:lnTo>
                      <a:pt x="605" y="641"/>
                    </a:lnTo>
                    <a:lnTo>
                      <a:pt x="484" y="773"/>
                    </a:lnTo>
                    <a:lnTo>
                      <a:pt x="363" y="930"/>
                    </a:lnTo>
                    <a:lnTo>
                      <a:pt x="266" y="1088"/>
                    </a:lnTo>
                    <a:lnTo>
                      <a:pt x="170" y="1245"/>
                    </a:lnTo>
                    <a:lnTo>
                      <a:pt x="97" y="1426"/>
                    </a:lnTo>
                    <a:lnTo>
                      <a:pt x="37" y="1607"/>
                    </a:lnTo>
                    <a:lnTo>
                      <a:pt x="1" y="1788"/>
                    </a:lnTo>
                    <a:lnTo>
                      <a:pt x="11778" y="1788"/>
                    </a:lnTo>
                    <a:lnTo>
                      <a:pt x="11730" y="1607"/>
                    </a:lnTo>
                    <a:lnTo>
                      <a:pt x="11670" y="1426"/>
                    </a:lnTo>
                    <a:lnTo>
                      <a:pt x="11597" y="1245"/>
                    </a:lnTo>
                    <a:lnTo>
                      <a:pt x="11513" y="1088"/>
                    </a:lnTo>
                    <a:lnTo>
                      <a:pt x="11404" y="930"/>
                    </a:lnTo>
                    <a:lnTo>
                      <a:pt x="11295" y="773"/>
                    </a:lnTo>
                    <a:lnTo>
                      <a:pt x="11162" y="641"/>
                    </a:lnTo>
                    <a:lnTo>
                      <a:pt x="11030" y="508"/>
                    </a:lnTo>
                    <a:lnTo>
                      <a:pt x="10885" y="399"/>
                    </a:lnTo>
                    <a:lnTo>
                      <a:pt x="10728" y="302"/>
                    </a:lnTo>
                    <a:lnTo>
                      <a:pt x="10558" y="206"/>
                    </a:lnTo>
                    <a:lnTo>
                      <a:pt x="10377" y="133"/>
                    </a:lnTo>
                    <a:lnTo>
                      <a:pt x="10196" y="73"/>
                    </a:lnTo>
                    <a:lnTo>
                      <a:pt x="10015" y="37"/>
                    </a:lnTo>
                    <a:lnTo>
                      <a:pt x="9809" y="12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10723004" y="3360164"/>
                <a:ext cx="37034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8" y="1"/>
                    </a:moveTo>
                    <a:lnTo>
                      <a:pt x="278" y="13"/>
                    </a:lnTo>
                    <a:lnTo>
                      <a:pt x="206" y="25"/>
                    </a:lnTo>
                    <a:lnTo>
                      <a:pt x="157" y="61"/>
                    </a:lnTo>
                    <a:lnTo>
                      <a:pt x="109" y="97"/>
                    </a:lnTo>
                    <a:lnTo>
                      <a:pt x="61" y="158"/>
                    </a:lnTo>
                    <a:lnTo>
                      <a:pt x="36" y="206"/>
                    </a:lnTo>
                    <a:lnTo>
                      <a:pt x="12" y="279"/>
                    </a:lnTo>
                    <a:lnTo>
                      <a:pt x="0" y="339"/>
                    </a:lnTo>
                    <a:lnTo>
                      <a:pt x="12" y="411"/>
                    </a:lnTo>
                    <a:lnTo>
                      <a:pt x="36" y="472"/>
                    </a:lnTo>
                    <a:lnTo>
                      <a:pt x="61" y="532"/>
                    </a:lnTo>
                    <a:lnTo>
                      <a:pt x="109" y="580"/>
                    </a:lnTo>
                    <a:lnTo>
                      <a:pt x="157" y="617"/>
                    </a:lnTo>
                    <a:lnTo>
                      <a:pt x="206" y="653"/>
                    </a:lnTo>
                    <a:lnTo>
                      <a:pt x="278" y="677"/>
                    </a:lnTo>
                    <a:lnTo>
                      <a:pt x="411" y="677"/>
                    </a:lnTo>
                    <a:lnTo>
                      <a:pt x="471" y="653"/>
                    </a:lnTo>
                    <a:lnTo>
                      <a:pt x="532" y="617"/>
                    </a:lnTo>
                    <a:lnTo>
                      <a:pt x="580" y="580"/>
                    </a:lnTo>
                    <a:lnTo>
                      <a:pt x="628" y="532"/>
                    </a:lnTo>
                    <a:lnTo>
                      <a:pt x="652" y="472"/>
                    </a:lnTo>
                    <a:lnTo>
                      <a:pt x="677" y="411"/>
                    </a:lnTo>
                    <a:lnTo>
                      <a:pt x="677" y="339"/>
                    </a:lnTo>
                    <a:lnTo>
                      <a:pt x="677" y="279"/>
                    </a:lnTo>
                    <a:lnTo>
                      <a:pt x="652" y="206"/>
                    </a:lnTo>
                    <a:lnTo>
                      <a:pt x="628" y="158"/>
                    </a:lnTo>
                    <a:lnTo>
                      <a:pt x="580" y="97"/>
                    </a:lnTo>
                    <a:lnTo>
                      <a:pt x="532" y="61"/>
                    </a:lnTo>
                    <a:lnTo>
                      <a:pt x="471" y="25"/>
                    </a:lnTo>
                    <a:lnTo>
                      <a:pt x="411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10796360" y="3360164"/>
                <a:ext cx="36377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78" extrusionOk="0">
                    <a:moveTo>
                      <a:pt x="338" y="1"/>
                    </a:moveTo>
                    <a:lnTo>
                      <a:pt x="266" y="13"/>
                    </a:lnTo>
                    <a:lnTo>
                      <a:pt x="205" y="25"/>
                    </a:lnTo>
                    <a:lnTo>
                      <a:pt x="145" y="61"/>
                    </a:lnTo>
                    <a:lnTo>
                      <a:pt x="97" y="97"/>
                    </a:lnTo>
                    <a:lnTo>
                      <a:pt x="48" y="158"/>
                    </a:lnTo>
                    <a:lnTo>
                      <a:pt x="24" y="206"/>
                    </a:lnTo>
                    <a:lnTo>
                      <a:pt x="0" y="279"/>
                    </a:lnTo>
                    <a:lnTo>
                      <a:pt x="0" y="339"/>
                    </a:lnTo>
                    <a:lnTo>
                      <a:pt x="0" y="411"/>
                    </a:lnTo>
                    <a:lnTo>
                      <a:pt x="24" y="472"/>
                    </a:lnTo>
                    <a:lnTo>
                      <a:pt x="48" y="532"/>
                    </a:lnTo>
                    <a:lnTo>
                      <a:pt x="97" y="580"/>
                    </a:lnTo>
                    <a:lnTo>
                      <a:pt x="145" y="617"/>
                    </a:lnTo>
                    <a:lnTo>
                      <a:pt x="205" y="653"/>
                    </a:lnTo>
                    <a:lnTo>
                      <a:pt x="266" y="677"/>
                    </a:lnTo>
                    <a:lnTo>
                      <a:pt x="399" y="677"/>
                    </a:lnTo>
                    <a:lnTo>
                      <a:pt x="459" y="653"/>
                    </a:lnTo>
                    <a:lnTo>
                      <a:pt x="519" y="617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2"/>
                    </a:lnTo>
                    <a:lnTo>
                      <a:pt x="664" y="411"/>
                    </a:lnTo>
                    <a:lnTo>
                      <a:pt x="664" y="339"/>
                    </a:lnTo>
                    <a:lnTo>
                      <a:pt x="664" y="279"/>
                    </a:lnTo>
                    <a:lnTo>
                      <a:pt x="640" y="206"/>
                    </a:lnTo>
                    <a:lnTo>
                      <a:pt x="616" y="158"/>
                    </a:lnTo>
                    <a:lnTo>
                      <a:pt x="568" y="97"/>
                    </a:lnTo>
                    <a:lnTo>
                      <a:pt x="519" y="61"/>
                    </a:lnTo>
                    <a:lnTo>
                      <a:pt x="459" y="25"/>
                    </a:lnTo>
                    <a:lnTo>
                      <a:pt x="399" y="13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10869006" y="3360164"/>
                <a:ext cx="37088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39" y="1"/>
                    </a:moveTo>
                    <a:lnTo>
                      <a:pt x="267" y="13"/>
                    </a:lnTo>
                    <a:lnTo>
                      <a:pt x="206" y="25"/>
                    </a:lnTo>
                    <a:lnTo>
                      <a:pt x="146" y="61"/>
                    </a:lnTo>
                    <a:lnTo>
                      <a:pt x="97" y="97"/>
                    </a:lnTo>
                    <a:lnTo>
                      <a:pt x="61" y="158"/>
                    </a:lnTo>
                    <a:lnTo>
                      <a:pt x="25" y="206"/>
                    </a:lnTo>
                    <a:lnTo>
                      <a:pt x="1" y="279"/>
                    </a:lnTo>
                    <a:lnTo>
                      <a:pt x="1" y="339"/>
                    </a:lnTo>
                    <a:lnTo>
                      <a:pt x="1" y="411"/>
                    </a:lnTo>
                    <a:lnTo>
                      <a:pt x="25" y="472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17"/>
                    </a:lnTo>
                    <a:lnTo>
                      <a:pt x="206" y="653"/>
                    </a:lnTo>
                    <a:lnTo>
                      <a:pt x="267" y="677"/>
                    </a:lnTo>
                    <a:lnTo>
                      <a:pt x="399" y="677"/>
                    </a:lnTo>
                    <a:lnTo>
                      <a:pt x="472" y="653"/>
                    </a:lnTo>
                    <a:lnTo>
                      <a:pt x="520" y="617"/>
                    </a:lnTo>
                    <a:lnTo>
                      <a:pt x="569" y="580"/>
                    </a:lnTo>
                    <a:lnTo>
                      <a:pt x="617" y="532"/>
                    </a:lnTo>
                    <a:lnTo>
                      <a:pt x="641" y="472"/>
                    </a:lnTo>
                    <a:lnTo>
                      <a:pt x="665" y="411"/>
                    </a:lnTo>
                    <a:lnTo>
                      <a:pt x="677" y="339"/>
                    </a:lnTo>
                    <a:lnTo>
                      <a:pt x="665" y="279"/>
                    </a:lnTo>
                    <a:lnTo>
                      <a:pt x="641" y="206"/>
                    </a:lnTo>
                    <a:lnTo>
                      <a:pt x="617" y="158"/>
                    </a:lnTo>
                    <a:lnTo>
                      <a:pt x="569" y="97"/>
                    </a:lnTo>
                    <a:lnTo>
                      <a:pt x="520" y="61"/>
                    </a:lnTo>
                    <a:lnTo>
                      <a:pt x="472" y="25"/>
                    </a:lnTo>
                    <a:lnTo>
                      <a:pt x="399" y="13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10919879" y="3467218"/>
                <a:ext cx="124995" cy="136866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502" extrusionOk="0">
                    <a:moveTo>
                      <a:pt x="1173" y="291"/>
                    </a:moveTo>
                    <a:lnTo>
                      <a:pt x="1257" y="303"/>
                    </a:lnTo>
                    <a:lnTo>
                      <a:pt x="1342" y="315"/>
                    </a:lnTo>
                    <a:lnTo>
                      <a:pt x="1414" y="327"/>
                    </a:lnTo>
                    <a:lnTo>
                      <a:pt x="1499" y="363"/>
                    </a:lnTo>
                    <a:lnTo>
                      <a:pt x="1571" y="387"/>
                    </a:lnTo>
                    <a:lnTo>
                      <a:pt x="1632" y="435"/>
                    </a:lnTo>
                    <a:lnTo>
                      <a:pt x="1692" y="484"/>
                    </a:lnTo>
                    <a:lnTo>
                      <a:pt x="1753" y="532"/>
                    </a:lnTo>
                    <a:lnTo>
                      <a:pt x="1801" y="593"/>
                    </a:lnTo>
                    <a:lnTo>
                      <a:pt x="1849" y="653"/>
                    </a:lnTo>
                    <a:lnTo>
                      <a:pt x="1898" y="725"/>
                    </a:lnTo>
                    <a:lnTo>
                      <a:pt x="1934" y="798"/>
                    </a:lnTo>
                    <a:lnTo>
                      <a:pt x="1958" y="870"/>
                    </a:lnTo>
                    <a:lnTo>
                      <a:pt x="1970" y="943"/>
                    </a:lnTo>
                    <a:lnTo>
                      <a:pt x="1982" y="1027"/>
                    </a:lnTo>
                    <a:lnTo>
                      <a:pt x="1994" y="1112"/>
                    </a:lnTo>
                    <a:lnTo>
                      <a:pt x="1994" y="1390"/>
                    </a:lnTo>
                    <a:lnTo>
                      <a:pt x="1982" y="1474"/>
                    </a:lnTo>
                    <a:lnTo>
                      <a:pt x="1970" y="1547"/>
                    </a:lnTo>
                    <a:lnTo>
                      <a:pt x="1958" y="1631"/>
                    </a:lnTo>
                    <a:lnTo>
                      <a:pt x="1922" y="1704"/>
                    </a:lnTo>
                    <a:lnTo>
                      <a:pt x="1898" y="1776"/>
                    </a:lnTo>
                    <a:lnTo>
                      <a:pt x="1849" y="1837"/>
                    </a:lnTo>
                    <a:lnTo>
                      <a:pt x="1801" y="1909"/>
                    </a:lnTo>
                    <a:lnTo>
                      <a:pt x="1753" y="1970"/>
                    </a:lnTo>
                    <a:lnTo>
                      <a:pt x="1692" y="2018"/>
                    </a:lnTo>
                    <a:lnTo>
                      <a:pt x="1620" y="2066"/>
                    </a:lnTo>
                    <a:lnTo>
                      <a:pt x="1559" y="2103"/>
                    </a:lnTo>
                    <a:lnTo>
                      <a:pt x="1487" y="2139"/>
                    </a:lnTo>
                    <a:lnTo>
                      <a:pt x="1414" y="2163"/>
                    </a:lnTo>
                    <a:lnTo>
                      <a:pt x="1330" y="2187"/>
                    </a:lnTo>
                    <a:lnTo>
                      <a:pt x="1257" y="2199"/>
                    </a:lnTo>
                    <a:lnTo>
                      <a:pt x="1028" y="2199"/>
                    </a:lnTo>
                    <a:lnTo>
                      <a:pt x="943" y="2187"/>
                    </a:lnTo>
                    <a:lnTo>
                      <a:pt x="871" y="2163"/>
                    </a:lnTo>
                    <a:lnTo>
                      <a:pt x="786" y="2139"/>
                    </a:lnTo>
                    <a:lnTo>
                      <a:pt x="714" y="2103"/>
                    </a:lnTo>
                    <a:lnTo>
                      <a:pt x="653" y="2066"/>
                    </a:lnTo>
                    <a:lnTo>
                      <a:pt x="581" y="2018"/>
                    </a:lnTo>
                    <a:lnTo>
                      <a:pt x="520" y="1958"/>
                    </a:lnTo>
                    <a:lnTo>
                      <a:pt x="472" y="1897"/>
                    </a:lnTo>
                    <a:lnTo>
                      <a:pt x="424" y="1837"/>
                    </a:lnTo>
                    <a:lnTo>
                      <a:pt x="388" y="1764"/>
                    </a:lnTo>
                    <a:lnTo>
                      <a:pt x="351" y="1692"/>
                    </a:lnTo>
                    <a:lnTo>
                      <a:pt x="327" y="1619"/>
                    </a:lnTo>
                    <a:lnTo>
                      <a:pt x="303" y="1547"/>
                    </a:lnTo>
                    <a:lnTo>
                      <a:pt x="291" y="1462"/>
                    </a:lnTo>
                    <a:lnTo>
                      <a:pt x="291" y="1378"/>
                    </a:lnTo>
                    <a:lnTo>
                      <a:pt x="291" y="1112"/>
                    </a:lnTo>
                    <a:lnTo>
                      <a:pt x="291" y="1027"/>
                    </a:lnTo>
                    <a:lnTo>
                      <a:pt x="303" y="943"/>
                    </a:lnTo>
                    <a:lnTo>
                      <a:pt x="327" y="870"/>
                    </a:lnTo>
                    <a:lnTo>
                      <a:pt x="351" y="798"/>
                    </a:lnTo>
                    <a:lnTo>
                      <a:pt x="388" y="725"/>
                    </a:lnTo>
                    <a:lnTo>
                      <a:pt x="424" y="653"/>
                    </a:lnTo>
                    <a:lnTo>
                      <a:pt x="472" y="593"/>
                    </a:lnTo>
                    <a:lnTo>
                      <a:pt x="533" y="532"/>
                    </a:lnTo>
                    <a:lnTo>
                      <a:pt x="593" y="472"/>
                    </a:lnTo>
                    <a:lnTo>
                      <a:pt x="653" y="423"/>
                    </a:lnTo>
                    <a:lnTo>
                      <a:pt x="726" y="387"/>
                    </a:lnTo>
                    <a:lnTo>
                      <a:pt x="798" y="351"/>
                    </a:lnTo>
                    <a:lnTo>
                      <a:pt x="871" y="327"/>
                    </a:lnTo>
                    <a:lnTo>
                      <a:pt x="943" y="303"/>
                    </a:lnTo>
                    <a:lnTo>
                      <a:pt x="1028" y="291"/>
                    </a:lnTo>
                    <a:close/>
                    <a:moveTo>
                      <a:pt x="992" y="1"/>
                    </a:moveTo>
                    <a:lnTo>
                      <a:pt x="883" y="25"/>
                    </a:lnTo>
                    <a:lnTo>
                      <a:pt x="774" y="49"/>
                    </a:lnTo>
                    <a:lnTo>
                      <a:pt x="677" y="85"/>
                    </a:lnTo>
                    <a:lnTo>
                      <a:pt x="581" y="133"/>
                    </a:lnTo>
                    <a:lnTo>
                      <a:pt x="484" y="194"/>
                    </a:lnTo>
                    <a:lnTo>
                      <a:pt x="400" y="254"/>
                    </a:lnTo>
                    <a:lnTo>
                      <a:pt x="327" y="327"/>
                    </a:lnTo>
                    <a:lnTo>
                      <a:pt x="255" y="399"/>
                    </a:lnTo>
                    <a:lnTo>
                      <a:pt x="182" y="484"/>
                    </a:lnTo>
                    <a:lnTo>
                      <a:pt x="134" y="580"/>
                    </a:lnTo>
                    <a:lnTo>
                      <a:pt x="86" y="677"/>
                    </a:lnTo>
                    <a:lnTo>
                      <a:pt x="49" y="774"/>
                    </a:lnTo>
                    <a:lnTo>
                      <a:pt x="25" y="882"/>
                    </a:lnTo>
                    <a:lnTo>
                      <a:pt x="1" y="991"/>
                    </a:lnTo>
                    <a:lnTo>
                      <a:pt x="1" y="1100"/>
                    </a:lnTo>
                    <a:lnTo>
                      <a:pt x="1" y="1378"/>
                    </a:lnTo>
                    <a:lnTo>
                      <a:pt x="1" y="1486"/>
                    </a:lnTo>
                    <a:lnTo>
                      <a:pt x="13" y="1595"/>
                    </a:lnTo>
                    <a:lnTo>
                      <a:pt x="37" y="1704"/>
                    </a:lnTo>
                    <a:lnTo>
                      <a:pt x="73" y="1813"/>
                    </a:lnTo>
                    <a:lnTo>
                      <a:pt x="122" y="1909"/>
                    </a:lnTo>
                    <a:lnTo>
                      <a:pt x="182" y="1994"/>
                    </a:lnTo>
                    <a:lnTo>
                      <a:pt x="243" y="2090"/>
                    </a:lnTo>
                    <a:lnTo>
                      <a:pt x="315" y="2163"/>
                    </a:lnTo>
                    <a:lnTo>
                      <a:pt x="400" y="2247"/>
                    </a:lnTo>
                    <a:lnTo>
                      <a:pt x="484" y="2308"/>
                    </a:lnTo>
                    <a:lnTo>
                      <a:pt x="581" y="2368"/>
                    </a:lnTo>
                    <a:lnTo>
                      <a:pt x="677" y="2405"/>
                    </a:lnTo>
                    <a:lnTo>
                      <a:pt x="774" y="2453"/>
                    </a:lnTo>
                    <a:lnTo>
                      <a:pt x="883" y="2477"/>
                    </a:lnTo>
                    <a:lnTo>
                      <a:pt x="992" y="2489"/>
                    </a:lnTo>
                    <a:lnTo>
                      <a:pt x="1100" y="2501"/>
                    </a:lnTo>
                    <a:lnTo>
                      <a:pt x="1173" y="2501"/>
                    </a:lnTo>
                    <a:lnTo>
                      <a:pt x="1281" y="2489"/>
                    </a:lnTo>
                    <a:lnTo>
                      <a:pt x="1390" y="2477"/>
                    </a:lnTo>
                    <a:lnTo>
                      <a:pt x="1499" y="2453"/>
                    </a:lnTo>
                    <a:lnTo>
                      <a:pt x="1596" y="2417"/>
                    </a:lnTo>
                    <a:lnTo>
                      <a:pt x="1692" y="2368"/>
                    </a:lnTo>
                    <a:lnTo>
                      <a:pt x="1789" y="2308"/>
                    </a:lnTo>
                    <a:lnTo>
                      <a:pt x="1873" y="2247"/>
                    </a:lnTo>
                    <a:lnTo>
                      <a:pt x="1958" y="2175"/>
                    </a:lnTo>
                    <a:lnTo>
                      <a:pt x="2030" y="2090"/>
                    </a:lnTo>
                    <a:lnTo>
                      <a:pt x="2091" y="2006"/>
                    </a:lnTo>
                    <a:lnTo>
                      <a:pt x="2151" y="1909"/>
                    </a:lnTo>
                    <a:lnTo>
                      <a:pt x="2200" y="1813"/>
                    </a:lnTo>
                    <a:lnTo>
                      <a:pt x="2236" y="1716"/>
                    </a:lnTo>
                    <a:lnTo>
                      <a:pt x="2260" y="1607"/>
                    </a:lnTo>
                    <a:lnTo>
                      <a:pt x="2272" y="1499"/>
                    </a:lnTo>
                    <a:lnTo>
                      <a:pt x="2284" y="1390"/>
                    </a:lnTo>
                    <a:lnTo>
                      <a:pt x="2284" y="1112"/>
                    </a:lnTo>
                    <a:lnTo>
                      <a:pt x="2284" y="1003"/>
                    </a:lnTo>
                    <a:lnTo>
                      <a:pt x="2260" y="895"/>
                    </a:lnTo>
                    <a:lnTo>
                      <a:pt x="2236" y="786"/>
                    </a:lnTo>
                    <a:lnTo>
                      <a:pt x="2200" y="677"/>
                    </a:lnTo>
                    <a:lnTo>
                      <a:pt x="2151" y="580"/>
                    </a:lnTo>
                    <a:lnTo>
                      <a:pt x="2091" y="496"/>
                    </a:lnTo>
                    <a:lnTo>
                      <a:pt x="2030" y="411"/>
                    </a:lnTo>
                    <a:lnTo>
                      <a:pt x="1958" y="327"/>
                    </a:lnTo>
                    <a:lnTo>
                      <a:pt x="1885" y="254"/>
                    </a:lnTo>
                    <a:lnTo>
                      <a:pt x="1801" y="194"/>
                    </a:lnTo>
                    <a:lnTo>
                      <a:pt x="1704" y="133"/>
                    </a:lnTo>
                    <a:lnTo>
                      <a:pt x="1608" y="85"/>
                    </a:lnTo>
                    <a:lnTo>
                      <a:pt x="1511" y="49"/>
                    </a:lnTo>
                    <a:lnTo>
                      <a:pt x="1402" y="25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10818132" y="3536581"/>
                <a:ext cx="328489" cy="295448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401" extrusionOk="0">
                    <a:moveTo>
                      <a:pt x="351" y="1"/>
                    </a:moveTo>
                    <a:lnTo>
                      <a:pt x="1" y="5401"/>
                    </a:lnTo>
                    <a:lnTo>
                      <a:pt x="6004" y="5401"/>
                    </a:lnTo>
                    <a:lnTo>
                      <a:pt x="56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10920590" y="3583516"/>
                <a:ext cx="122260" cy="201633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686" extrusionOk="0">
                    <a:moveTo>
                      <a:pt x="966" y="1"/>
                    </a:moveTo>
                    <a:lnTo>
                      <a:pt x="966" y="399"/>
                    </a:lnTo>
                    <a:lnTo>
                      <a:pt x="785" y="436"/>
                    </a:lnTo>
                    <a:lnTo>
                      <a:pt x="616" y="496"/>
                    </a:lnTo>
                    <a:lnTo>
                      <a:pt x="459" y="568"/>
                    </a:lnTo>
                    <a:lnTo>
                      <a:pt x="399" y="617"/>
                    </a:lnTo>
                    <a:lnTo>
                      <a:pt x="338" y="677"/>
                    </a:lnTo>
                    <a:lnTo>
                      <a:pt x="278" y="725"/>
                    </a:lnTo>
                    <a:lnTo>
                      <a:pt x="230" y="786"/>
                    </a:lnTo>
                    <a:lnTo>
                      <a:pt x="193" y="858"/>
                    </a:lnTo>
                    <a:lnTo>
                      <a:pt x="157" y="919"/>
                    </a:lnTo>
                    <a:lnTo>
                      <a:pt x="133" y="991"/>
                    </a:lnTo>
                    <a:lnTo>
                      <a:pt x="109" y="1076"/>
                    </a:lnTo>
                    <a:lnTo>
                      <a:pt x="97" y="1148"/>
                    </a:lnTo>
                    <a:lnTo>
                      <a:pt x="97" y="1233"/>
                    </a:lnTo>
                    <a:lnTo>
                      <a:pt x="109" y="1390"/>
                    </a:lnTo>
                    <a:lnTo>
                      <a:pt x="145" y="1523"/>
                    </a:lnTo>
                    <a:lnTo>
                      <a:pt x="205" y="1644"/>
                    </a:lnTo>
                    <a:lnTo>
                      <a:pt x="290" y="1740"/>
                    </a:lnTo>
                    <a:lnTo>
                      <a:pt x="387" y="1825"/>
                    </a:lnTo>
                    <a:lnTo>
                      <a:pt x="507" y="1897"/>
                    </a:lnTo>
                    <a:lnTo>
                      <a:pt x="652" y="1958"/>
                    </a:lnTo>
                    <a:lnTo>
                      <a:pt x="797" y="1994"/>
                    </a:lnTo>
                    <a:lnTo>
                      <a:pt x="1281" y="2115"/>
                    </a:lnTo>
                    <a:lnTo>
                      <a:pt x="1389" y="2139"/>
                    </a:lnTo>
                    <a:lnTo>
                      <a:pt x="1474" y="2175"/>
                    </a:lnTo>
                    <a:lnTo>
                      <a:pt x="1558" y="2223"/>
                    </a:lnTo>
                    <a:lnTo>
                      <a:pt x="1619" y="2260"/>
                    </a:lnTo>
                    <a:lnTo>
                      <a:pt x="1655" y="2320"/>
                    </a:lnTo>
                    <a:lnTo>
                      <a:pt x="1691" y="2380"/>
                    </a:lnTo>
                    <a:lnTo>
                      <a:pt x="1715" y="2453"/>
                    </a:lnTo>
                    <a:lnTo>
                      <a:pt x="1715" y="2525"/>
                    </a:lnTo>
                    <a:lnTo>
                      <a:pt x="1703" y="2610"/>
                    </a:lnTo>
                    <a:lnTo>
                      <a:pt x="1679" y="2694"/>
                    </a:lnTo>
                    <a:lnTo>
                      <a:pt x="1619" y="2767"/>
                    </a:lnTo>
                    <a:lnTo>
                      <a:pt x="1558" y="2815"/>
                    </a:lnTo>
                    <a:lnTo>
                      <a:pt x="1474" y="2864"/>
                    </a:lnTo>
                    <a:lnTo>
                      <a:pt x="1377" y="2900"/>
                    </a:lnTo>
                    <a:lnTo>
                      <a:pt x="1268" y="2924"/>
                    </a:lnTo>
                    <a:lnTo>
                      <a:pt x="1160" y="2936"/>
                    </a:lnTo>
                    <a:lnTo>
                      <a:pt x="1039" y="2924"/>
                    </a:lnTo>
                    <a:lnTo>
                      <a:pt x="930" y="2900"/>
                    </a:lnTo>
                    <a:lnTo>
                      <a:pt x="822" y="2876"/>
                    </a:lnTo>
                    <a:lnTo>
                      <a:pt x="737" y="2827"/>
                    </a:lnTo>
                    <a:lnTo>
                      <a:pt x="652" y="2755"/>
                    </a:lnTo>
                    <a:lnTo>
                      <a:pt x="592" y="2682"/>
                    </a:lnTo>
                    <a:lnTo>
                      <a:pt x="544" y="2598"/>
                    </a:lnTo>
                    <a:lnTo>
                      <a:pt x="507" y="2489"/>
                    </a:lnTo>
                    <a:lnTo>
                      <a:pt x="0" y="2513"/>
                    </a:lnTo>
                    <a:lnTo>
                      <a:pt x="24" y="2598"/>
                    </a:lnTo>
                    <a:lnTo>
                      <a:pt x="36" y="2682"/>
                    </a:lnTo>
                    <a:lnTo>
                      <a:pt x="73" y="2755"/>
                    </a:lnTo>
                    <a:lnTo>
                      <a:pt x="97" y="2827"/>
                    </a:lnTo>
                    <a:lnTo>
                      <a:pt x="145" y="2900"/>
                    </a:lnTo>
                    <a:lnTo>
                      <a:pt x="193" y="2960"/>
                    </a:lnTo>
                    <a:lnTo>
                      <a:pt x="242" y="3021"/>
                    </a:lnTo>
                    <a:lnTo>
                      <a:pt x="302" y="3069"/>
                    </a:lnTo>
                    <a:lnTo>
                      <a:pt x="435" y="3166"/>
                    </a:lnTo>
                    <a:lnTo>
                      <a:pt x="580" y="3226"/>
                    </a:lnTo>
                    <a:lnTo>
                      <a:pt x="749" y="3286"/>
                    </a:lnTo>
                    <a:lnTo>
                      <a:pt x="942" y="3311"/>
                    </a:lnTo>
                    <a:lnTo>
                      <a:pt x="942" y="3685"/>
                    </a:lnTo>
                    <a:lnTo>
                      <a:pt x="1365" y="3685"/>
                    </a:lnTo>
                    <a:lnTo>
                      <a:pt x="1365" y="3311"/>
                    </a:lnTo>
                    <a:lnTo>
                      <a:pt x="1558" y="3274"/>
                    </a:lnTo>
                    <a:lnTo>
                      <a:pt x="1727" y="3226"/>
                    </a:lnTo>
                    <a:lnTo>
                      <a:pt x="1872" y="3154"/>
                    </a:lnTo>
                    <a:lnTo>
                      <a:pt x="1993" y="3057"/>
                    </a:lnTo>
                    <a:lnTo>
                      <a:pt x="2054" y="3009"/>
                    </a:lnTo>
                    <a:lnTo>
                      <a:pt x="2102" y="2948"/>
                    </a:lnTo>
                    <a:lnTo>
                      <a:pt x="2138" y="2888"/>
                    </a:lnTo>
                    <a:lnTo>
                      <a:pt x="2174" y="2815"/>
                    </a:lnTo>
                    <a:lnTo>
                      <a:pt x="2199" y="2755"/>
                    </a:lnTo>
                    <a:lnTo>
                      <a:pt x="2211" y="2682"/>
                    </a:lnTo>
                    <a:lnTo>
                      <a:pt x="2223" y="2610"/>
                    </a:lnTo>
                    <a:lnTo>
                      <a:pt x="2235" y="2525"/>
                    </a:lnTo>
                    <a:lnTo>
                      <a:pt x="2223" y="2380"/>
                    </a:lnTo>
                    <a:lnTo>
                      <a:pt x="2187" y="2248"/>
                    </a:lnTo>
                    <a:lnTo>
                      <a:pt x="2138" y="2115"/>
                    </a:lnTo>
                    <a:lnTo>
                      <a:pt x="2066" y="2006"/>
                    </a:lnTo>
                    <a:lnTo>
                      <a:pt x="1969" y="1909"/>
                    </a:lnTo>
                    <a:lnTo>
                      <a:pt x="1848" y="1813"/>
                    </a:lnTo>
                    <a:lnTo>
                      <a:pt x="1703" y="1740"/>
                    </a:lnTo>
                    <a:lnTo>
                      <a:pt x="1534" y="1692"/>
                    </a:lnTo>
                    <a:lnTo>
                      <a:pt x="1063" y="1559"/>
                    </a:lnTo>
                    <a:lnTo>
                      <a:pt x="942" y="1523"/>
                    </a:lnTo>
                    <a:lnTo>
                      <a:pt x="846" y="1486"/>
                    </a:lnTo>
                    <a:lnTo>
                      <a:pt x="773" y="1450"/>
                    </a:lnTo>
                    <a:lnTo>
                      <a:pt x="713" y="1414"/>
                    </a:lnTo>
                    <a:lnTo>
                      <a:pt x="664" y="1366"/>
                    </a:lnTo>
                    <a:lnTo>
                      <a:pt x="640" y="1317"/>
                    </a:lnTo>
                    <a:lnTo>
                      <a:pt x="616" y="1257"/>
                    </a:lnTo>
                    <a:lnTo>
                      <a:pt x="616" y="1184"/>
                    </a:lnTo>
                    <a:lnTo>
                      <a:pt x="628" y="1100"/>
                    </a:lnTo>
                    <a:lnTo>
                      <a:pt x="664" y="1015"/>
                    </a:lnTo>
                    <a:lnTo>
                      <a:pt x="713" y="943"/>
                    </a:lnTo>
                    <a:lnTo>
                      <a:pt x="773" y="883"/>
                    </a:lnTo>
                    <a:lnTo>
                      <a:pt x="858" y="834"/>
                    </a:lnTo>
                    <a:lnTo>
                      <a:pt x="954" y="810"/>
                    </a:lnTo>
                    <a:lnTo>
                      <a:pt x="1063" y="786"/>
                    </a:lnTo>
                    <a:lnTo>
                      <a:pt x="1184" y="774"/>
                    </a:lnTo>
                    <a:lnTo>
                      <a:pt x="1293" y="786"/>
                    </a:lnTo>
                    <a:lnTo>
                      <a:pt x="1389" y="810"/>
                    </a:lnTo>
                    <a:lnTo>
                      <a:pt x="1474" y="846"/>
                    </a:lnTo>
                    <a:lnTo>
                      <a:pt x="1546" y="895"/>
                    </a:lnTo>
                    <a:lnTo>
                      <a:pt x="1595" y="967"/>
                    </a:lnTo>
                    <a:lnTo>
                      <a:pt x="1643" y="1040"/>
                    </a:lnTo>
                    <a:lnTo>
                      <a:pt x="1679" y="1136"/>
                    </a:lnTo>
                    <a:lnTo>
                      <a:pt x="1691" y="1245"/>
                    </a:lnTo>
                    <a:lnTo>
                      <a:pt x="2187" y="1221"/>
                    </a:lnTo>
                    <a:lnTo>
                      <a:pt x="2174" y="1076"/>
                    </a:lnTo>
                    <a:lnTo>
                      <a:pt x="2126" y="943"/>
                    </a:lnTo>
                    <a:lnTo>
                      <a:pt x="2066" y="810"/>
                    </a:lnTo>
                    <a:lnTo>
                      <a:pt x="1969" y="689"/>
                    </a:lnTo>
                    <a:lnTo>
                      <a:pt x="1860" y="593"/>
                    </a:lnTo>
                    <a:lnTo>
                      <a:pt x="1727" y="508"/>
                    </a:lnTo>
                    <a:lnTo>
                      <a:pt x="1570" y="448"/>
                    </a:lnTo>
                    <a:lnTo>
                      <a:pt x="1389" y="399"/>
                    </a:lnTo>
                    <a:lnTo>
                      <a:pt x="138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10533350" y="3831319"/>
                <a:ext cx="235932" cy="216130"/>
              </a:xfrm>
              <a:custGeom>
                <a:avLst/>
                <a:gdLst/>
                <a:ahLst/>
                <a:cxnLst/>
                <a:rect l="l" t="t" r="r" b="b"/>
                <a:pathLst>
                  <a:path w="4313" h="3951" extrusionOk="0">
                    <a:moveTo>
                      <a:pt x="568" y="1"/>
                    </a:moveTo>
                    <a:lnTo>
                      <a:pt x="447" y="13"/>
                    </a:lnTo>
                    <a:lnTo>
                      <a:pt x="351" y="37"/>
                    </a:lnTo>
                    <a:lnTo>
                      <a:pt x="242" y="97"/>
                    </a:lnTo>
                    <a:lnTo>
                      <a:pt x="157" y="158"/>
                    </a:lnTo>
                    <a:lnTo>
                      <a:pt x="97" y="254"/>
                    </a:lnTo>
                    <a:lnTo>
                      <a:pt x="36" y="351"/>
                    </a:lnTo>
                    <a:lnTo>
                      <a:pt x="0" y="448"/>
                    </a:lnTo>
                    <a:lnTo>
                      <a:pt x="0" y="568"/>
                    </a:lnTo>
                    <a:lnTo>
                      <a:pt x="0" y="3383"/>
                    </a:lnTo>
                    <a:lnTo>
                      <a:pt x="0" y="3492"/>
                    </a:lnTo>
                    <a:lnTo>
                      <a:pt x="36" y="3600"/>
                    </a:lnTo>
                    <a:lnTo>
                      <a:pt x="97" y="3697"/>
                    </a:lnTo>
                    <a:lnTo>
                      <a:pt x="157" y="3782"/>
                    </a:lnTo>
                    <a:lnTo>
                      <a:pt x="242" y="3854"/>
                    </a:lnTo>
                    <a:lnTo>
                      <a:pt x="351" y="3902"/>
                    </a:lnTo>
                    <a:lnTo>
                      <a:pt x="447" y="3939"/>
                    </a:lnTo>
                    <a:lnTo>
                      <a:pt x="568" y="3951"/>
                    </a:lnTo>
                    <a:lnTo>
                      <a:pt x="3733" y="3951"/>
                    </a:lnTo>
                    <a:lnTo>
                      <a:pt x="3854" y="3939"/>
                    </a:lnTo>
                    <a:lnTo>
                      <a:pt x="3962" y="3902"/>
                    </a:lnTo>
                    <a:lnTo>
                      <a:pt x="4059" y="3854"/>
                    </a:lnTo>
                    <a:lnTo>
                      <a:pt x="4144" y="3782"/>
                    </a:lnTo>
                    <a:lnTo>
                      <a:pt x="4216" y="3697"/>
                    </a:lnTo>
                    <a:lnTo>
                      <a:pt x="4264" y="3600"/>
                    </a:lnTo>
                    <a:lnTo>
                      <a:pt x="4301" y="3492"/>
                    </a:lnTo>
                    <a:lnTo>
                      <a:pt x="4313" y="3383"/>
                    </a:lnTo>
                    <a:lnTo>
                      <a:pt x="4313" y="568"/>
                    </a:lnTo>
                    <a:lnTo>
                      <a:pt x="4301" y="448"/>
                    </a:lnTo>
                    <a:lnTo>
                      <a:pt x="4264" y="351"/>
                    </a:lnTo>
                    <a:lnTo>
                      <a:pt x="4216" y="254"/>
                    </a:lnTo>
                    <a:lnTo>
                      <a:pt x="4144" y="158"/>
                    </a:lnTo>
                    <a:lnTo>
                      <a:pt x="4059" y="97"/>
                    </a:lnTo>
                    <a:lnTo>
                      <a:pt x="3962" y="37"/>
                    </a:lnTo>
                    <a:lnTo>
                      <a:pt x="3854" y="13"/>
                    </a:lnTo>
                    <a:lnTo>
                      <a:pt x="37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10566390" y="3682637"/>
                <a:ext cx="169851" cy="226742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145" extrusionOk="0">
                    <a:moveTo>
                      <a:pt x="1667" y="387"/>
                    </a:moveTo>
                    <a:lnTo>
                      <a:pt x="1788" y="411"/>
                    </a:lnTo>
                    <a:lnTo>
                      <a:pt x="1897" y="436"/>
                    </a:lnTo>
                    <a:lnTo>
                      <a:pt x="2006" y="472"/>
                    </a:lnTo>
                    <a:lnTo>
                      <a:pt x="2102" y="520"/>
                    </a:lnTo>
                    <a:lnTo>
                      <a:pt x="2199" y="580"/>
                    </a:lnTo>
                    <a:lnTo>
                      <a:pt x="2295" y="653"/>
                    </a:lnTo>
                    <a:lnTo>
                      <a:pt x="2380" y="725"/>
                    </a:lnTo>
                    <a:lnTo>
                      <a:pt x="2452" y="810"/>
                    </a:lnTo>
                    <a:lnTo>
                      <a:pt x="2525" y="895"/>
                    </a:lnTo>
                    <a:lnTo>
                      <a:pt x="2585" y="991"/>
                    </a:lnTo>
                    <a:lnTo>
                      <a:pt x="2634" y="1100"/>
                    </a:lnTo>
                    <a:lnTo>
                      <a:pt x="2670" y="1209"/>
                    </a:lnTo>
                    <a:lnTo>
                      <a:pt x="2694" y="1317"/>
                    </a:lnTo>
                    <a:lnTo>
                      <a:pt x="2718" y="1438"/>
                    </a:lnTo>
                    <a:lnTo>
                      <a:pt x="2718" y="1559"/>
                    </a:lnTo>
                    <a:lnTo>
                      <a:pt x="2718" y="3758"/>
                    </a:lnTo>
                    <a:lnTo>
                      <a:pt x="375" y="3758"/>
                    </a:lnTo>
                    <a:lnTo>
                      <a:pt x="375" y="1559"/>
                    </a:lnTo>
                    <a:lnTo>
                      <a:pt x="387" y="1438"/>
                    </a:lnTo>
                    <a:lnTo>
                      <a:pt x="399" y="1317"/>
                    </a:lnTo>
                    <a:lnTo>
                      <a:pt x="423" y="1209"/>
                    </a:lnTo>
                    <a:lnTo>
                      <a:pt x="471" y="1100"/>
                    </a:lnTo>
                    <a:lnTo>
                      <a:pt x="520" y="991"/>
                    </a:lnTo>
                    <a:lnTo>
                      <a:pt x="580" y="895"/>
                    </a:lnTo>
                    <a:lnTo>
                      <a:pt x="640" y="810"/>
                    </a:lnTo>
                    <a:lnTo>
                      <a:pt x="725" y="725"/>
                    </a:lnTo>
                    <a:lnTo>
                      <a:pt x="798" y="653"/>
                    </a:lnTo>
                    <a:lnTo>
                      <a:pt x="894" y="580"/>
                    </a:lnTo>
                    <a:lnTo>
                      <a:pt x="991" y="520"/>
                    </a:lnTo>
                    <a:lnTo>
                      <a:pt x="1087" y="472"/>
                    </a:lnTo>
                    <a:lnTo>
                      <a:pt x="1196" y="436"/>
                    </a:lnTo>
                    <a:lnTo>
                      <a:pt x="1317" y="411"/>
                    </a:lnTo>
                    <a:lnTo>
                      <a:pt x="1426" y="387"/>
                    </a:lnTo>
                    <a:close/>
                    <a:moveTo>
                      <a:pt x="1546" y="1"/>
                    </a:moveTo>
                    <a:lnTo>
                      <a:pt x="1389" y="13"/>
                    </a:lnTo>
                    <a:lnTo>
                      <a:pt x="1232" y="37"/>
                    </a:lnTo>
                    <a:lnTo>
                      <a:pt x="1087" y="73"/>
                    </a:lnTo>
                    <a:lnTo>
                      <a:pt x="942" y="121"/>
                    </a:lnTo>
                    <a:lnTo>
                      <a:pt x="810" y="194"/>
                    </a:lnTo>
                    <a:lnTo>
                      <a:pt x="677" y="266"/>
                    </a:lnTo>
                    <a:lnTo>
                      <a:pt x="556" y="363"/>
                    </a:lnTo>
                    <a:lnTo>
                      <a:pt x="447" y="460"/>
                    </a:lnTo>
                    <a:lnTo>
                      <a:pt x="351" y="568"/>
                    </a:lnTo>
                    <a:lnTo>
                      <a:pt x="266" y="689"/>
                    </a:lnTo>
                    <a:lnTo>
                      <a:pt x="181" y="822"/>
                    </a:lnTo>
                    <a:lnTo>
                      <a:pt x="121" y="955"/>
                    </a:lnTo>
                    <a:lnTo>
                      <a:pt x="61" y="1100"/>
                    </a:lnTo>
                    <a:lnTo>
                      <a:pt x="24" y="1245"/>
                    </a:lnTo>
                    <a:lnTo>
                      <a:pt x="0" y="1402"/>
                    </a:lnTo>
                    <a:lnTo>
                      <a:pt x="0" y="1559"/>
                    </a:lnTo>
                    <a:lnTo>
                      <a:pt x="0" y="3951"/>
                    </a:lnTo>
                    <a:lnTo>
                      <a:pt x="0" y="3987"/>
                    </a:lnTo>
                    <a:lnTo>
                      <a:pt x="12" y="4023"/>
                    </a:lnTo>
                    <a:lnTo>
                      <a:pt x="49" y="4084"/>
                    </a:lnTo>
                    <a:lnTo>
                      <a:pt x="109" y="4120"/>
                    </a:lnTo>
                    <a:lnTo>
                      <a:pt x="145" y="4132"/>
                    </a:lnTo>
                    <a:lnTo>
                      <a:pt x="181" y="4144"/>
                    </a:lnTo>
                    <a:lnTo>
                      <a:pt x="2912" y="4144"/>
                    </a:lnTo>
                    <a:lnTo>
                      <a:pt x="2948" y="4132"/>
                    </a:lnTo>
                    <a:lnTo>
                      <a:pt x="2984" y="4120"/>
                    </a:lnTo>
                    <a:lnTo>
                      <a:pt x="3044" y="4084"/>
                    </a:lnTo>
                    <a:lnTo>
                      <a:pt x="3081" y="4023"/>
                    </a:lnTo>
                    <a:lnTo>
                      <a:pt x="3093" y="3987"/>
                    </a:lnTo>
                    <a:lnTo>
                      <a:pt x="3105" y="3951"/>
                    </a:lnTo>
                    <a:lnTo>
                      <a:pt x="3105" y="1559"/>
                    </a:lnTo>
                    <a:lnTo>
                      <a:pt x="3093" y="1402"/>
                    </a:lnTo>
                    <a:lnTo>
                      <a:pt x="3069" y="1245"/>
                    </a:lnTo>
                    <a:lnTo>
                      <a:pt x="3032" y="1100"/>
                    </a:lnTo>
                    <a:lnTo>
                      <a:pt x="2972" y="955"/>
                    </a:lnTo>
                    <a:lnTo>
                      <a:pt x="2912" y="822"/>
                    </a:lnTo>
                    <a:lnTo>
                      <a:pt x="2839" y="689"/>
                    </a:lnTo>
                    <a:lnTo>
                      <a:pt x="2742" y="568"/>
                    </a:lnTo>
                    <a:lnTo>
                      <a:pt x="2646" y="460"/>
                    </a:lnTo>
                    <a:lnTo>
                      <a:pt x="2537" y="363"/>
                    </a:lnTo>
                    <a:lnTo>
                      <a:pt x="2416" y="266"/>
                    </a:lnTo>
                    <a:lnTo>
                      <a:pt x="2283" y="194"/>
                    </a:lnTo>
                    <a:lnTo>
                      <a:pt x="2150" y="121"/>
                    </a:lnTo>
                    <a:lnTo>
                      <a:pt x="2006" y="73"/>
                    </a:lnTo>
                    <a:lnTo>
                      <a:pt x="1861" y="37"/>
                    </a:lnTo>
                    <a:lnTo>
                      <a:pt x="1704" y="13"/>
                    </a:lnTo>
                    <a:lnTo>
                      <a:pt x="1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10613271" y="3888812"/>
                <a:ext cx="75435" cy="7538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378" extrusionOk="0">
                    <a:moveTo>
                      <a:pt x="689" y="1"/>
                    </a:moveTo>
                    <a:lnTo>
                      <a:pt x="557" y="13"/>
                    </a:lnTo>
                    <a:lnTo>
                      <a:pt x="424" y="61"/>
                    </a:lnTo>
                    <a:lnTo>
                      <a:pt x="303" y="121"/>
                    </a:lnTo>
                    <a:lnTo>
                      <a:pt x="206" y="206"/>
                    </a:lnTo>
                    <a:lnTo>
                      <a:pt x="122" y="303"/>
                    </a:lnTo>
                    <a:lnTo>
                      <a:pt x="61" y="423"/>
                    </a:lnTo>
                    <a:lnTo>
                      <a:pt x="25" y="556"/>
                    </a:lnTo>
                    <a:lnTo>
                      <a:pt x="1" y="689"/>
                    </a:lnTo>
                    <a:lnTo>
                      <a:pt x="25" y="822"/>
                    </a:lnTo>
                    <a:lnTo>
                      <a:pt x="61" y="955"/>
                    </a:lnTo>
                    <a:lnTo>
                      <a:pt x="122" y="1076"/>
                    </a:lnTo>
                    <a:lnTo>
                      <a:pt x="206" y="1172"/>
                    </a:lnTo>
                    <a:lnTo>
                      <a:pt x="303" y="1257"/>
                    </a:lnTo>
                    <a:lnTo>
                      <a:pt x="424" y="1317"/>
                    </a:lnTo>
                    <a:lnTo>
                      <a:pt x="557" y="1366"/>
                    </a:lnTo>
                    <a:lnTo>
                      <a:pt x="689" y="1378"/>
                    </a:lnTo>
                    <a:lnTo>
                      <a:pt x="834" y="1366"/>
                    </a:lnTo>
                    <a:lnTo>
                      <a:pt x="955" y="1317"/>
                    </a:lnTo>
                    <a:lnTo>
                      <a:pt x="1076" y="1257"/>
                    </a:lnTo>
                    <a:lnTo>
                      <a:pt x="1173" y="1172"/>
                    </a:lnTo>
                    <a:lnTo>
                      <a:pt x="1257" y="1076"/>
                    </a:lnTo>
                    <a:lnTo>
                      <a:pt x="1318" y="955"/>
                    </a:lnTo>
                    <a:lnTo>
                      <a:pt x="1366" y="822"/>
                    </a:lnTo>
                    <a:lnTo>
                      <a:pt x="1378" y="689"/>
                    </a:lnTo>
                    <a:lnTo>
                      <a:pt x="1366" y="556"/>
                    </a:lnTo>
                    <a:lnTo>
                      <a:pt x="1318" y="423"/>
                    </a:lnTo>
                    <a:lnTo>
                      <a:pt x="1257" y="303"/>
                    </a:lnTo>
                    <a:lnTo>
                      <a:pt x="1173" y="206"/>
                    </a:lnTo>
                    <a:lnTo>
                      <a:pt x="1076" y="121"/>
                    </a:lnTo>
                    <a:lnTo>
                      <a:pt x="955" y="61"/>
                    </a:lnTo>
                    <a:lnTo>
                      <a:pt x="834" y="13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10633784" y="3950954"/>
                <a:ext cx="34408" cy="3834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01" extrusionOk="0">
                    <a:moveTo>
                      <a:pt x="0" y="0"/>
                    </a:moveTo>
                    <a:lnTo>
                      <a:pt x="0" y="701"/>
                    </a:lnTo>
                    <a:lnTo>
                      <a:pt x="629" y="701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11074523" y="3775139"/>
                <a:ext cx="401188" cy="272309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4978" extrusionOk="0">
                    <a:moveTo>
                      <a:pt x="556" y="1"/>
                    </a:moveTo>
                    <a:lnTo>
                      <a:pt x="448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8" y="170"/>
                    </a:lnTo>
                    <a:lnTo>
                      <a:pt x="97" y="242"/>
                    </a:lnTo>
                    <a:lnTo>
                      <a:pt x="49" y="339"/>
                    </a:lnTo>
                    <a:lnTo>
                      <a:pt x="13" y="448"/>
                    </a:lnTo>
                    <a:lnTo>
                      <a:pt x="1" y="557"/>
                    </a:lnTo>
                    <a:lnTo>
                      <a:pt x="1" y="4422"/>
                    </a:lnTo>
                    <a:lnTo>
                      <a:pt x="13" y="4531"/>
                    </a:lnTo>
                    <a:lnTo>
                      <a:pt x="49" y="4640"/>
                    </a:lnTo>
                    <a:lnTo>
                      <a:pt x="97" y="4736"/>
                    </a:lnTo>
                    <a:lnTo>
                      <a:pt x="158" y="4821"/>
                    </a:lnTo>
                    <a:lnTo>
                      <a:pt x="242" y="4881"/>
                    </a:lnTo>
                    <a:lnTo>
                      <a:pt x="339" y="4942"/>
                    </a:lnTo>
                    <a:lnTo>
                      <a:pt x="448" y="4966"/>
                    </a:lnTo>
                    <a:lnTo>
                      <a:pt x="556" y="4978"/>
                    </a:lnTo>
                    <a:lnTo>
                      <a:pt x="6778" y="4978"/>
                    </a:lnTo>
                    <a:lnTo>
                      <a:pt x="6886" y="4966"/>
                    </a:lnTo>
                    <a:lnTo>
                      <a:pt x="6983" y="4942"/>
                    </a:lnTo>
                    <a:lnTo>
                      <a:pt x="7080" y="4881"/>
                    </a:lnTo>
                    <a:lnTo>
                      <a:pt x="7164" y="4821"/>
                    </a:lnTo>
                    <a:lnTo>
                      <a:pt x="7237" y="4736"/>
                    </a:lnTo>
                    <a:lnTo>
                      <a:pt x="7285" y="4640"/>
                    </a:lnTo>
                    <a:lnTo>
                      <a:pt x="7321" y="4531"/>
                    </a:lnTo>
                    <a:lnTo>
                      <a:pt x="7333" y="4422"/>
                    </a:lnTo>
                    <a:lnTo>
                      <a:pt x="7333" y="557"/>
                    </a:lnTo>
                    <a:lnTo>
                      <a:pt x="7321" y="448"/>
                    </a:lnTo>
                    <a:lnTo>
                      <a:pt x="7285" y="339"/>
                    </a:lnTo>
                    <a:lnTo>
                      <a:pt x="7237" y="242"/>
                    </a:lnTo>
                    <a:lnTo>
                      <a:pt x="7164" y="170"/>
                    </a:lnTo>
                    <a:lnTo>
                      <a:pt x="7080" y="97"/>
                    </a:lnTo>
                    <a:lnTo>
                      <a:pt x="6983" y="49"/>
                    </a:lnTo>
                    <a:lnTo>
                      <a:pt x="6886" y="13"/>
                    </a:lnTo>
                    <a:lnTo>
                      <a:pt x="677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11149849" y="3798935"/>
                <a:ext cx="61540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56" y="1"/>
                    </a:moveTo>
                    <a:lnTo>
                      <a:pt x="448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8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3" y="448"/>
                    </a:lnTo>
                    <a:lnTo>
                      <a:pt x="1" y="568"/>
                    </a:lnTo>
                    <a:lnTo>
                      <a:pt x="13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8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8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4" y="1088"/>
                    </a:lnTo>
                    <a:lnTo>
                      <a:pt x="871" y="1028"/>
                    </a:lnTo>
                    <a:lnTo>
                      <a:pt x="955" y="967"/>
                    </a:lnTo>
                    <a:lnTo>
                      <a:pt x="1028" y="883"/>
                    </a:lnTo>
                    <a:lnTo>
                      <a:pt x="1076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6" y="351"/>
                    </a:lnTo>
                    <a:lnTo>
                      <a:pt x="1028" y="254"/>
                    </a:lnTo>
                    <a:lnTo>
                      <a:pt x="955" y="170"/>
                    </a:lnTo>
                    <a:lnTo>
                      <a:pt x="871" y="97"/>
                    </a:lnTo>
                    <a:lnTo>
                      <a:pt x="774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11112870" y="3798935"/>
                <a:ext cx="61486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5" extrusionOk="0">
                    <a:moveTo>
                      <a:pt x="556" y="1"/>
                    </a:moveTo>
                    <a:lnTo>
                      <a:pt x="447" y="13"/>
                    </a:lnTo>
                    <a:lnTo>
                      <a:pt x="339" y="49"/>
                    </a:lnTo>
                    <a:lnTo>
                      <a:pt x="242" y="97"/>
                    </a:lnTo>
                    <a:lnTo>
                      <a:pt x="157" y="170"/>
                    </a:lnTo>
                    <a:lnTo>
                      <a:pt x="97" y="254"/>
                    </a:lnTo>
                    <a:lnTo>
                      <a:pt x="37" y="351"/>
                    </a:lnTo>
                    <a:lnTo>
                      <a:pt x="12" y="448"/>
                    </a:lnTo>
                    <a:lnTo>
                      <a:pt x="0" y="568"/>
                    </a:lnTo>
                    <a:lnTo>
                      <a:pt x="12" y="677"/>
                    </a:lnTo>
                    <a:lnTo>
                      <a:pt x="37" y="786"/>
                    </a:lnTo>
                    <a:lnTo>
                      <a:pt x="97" y="883"/>
                    </a:lnTo>
                    <a:lnTo>
                      <a:pt x="157" y="967"/>
                    </a:lnTo>
                    <a:lnTo>
                      <a:pt x="242" y="1028"/>
                    </a:lnTo>
                    <a:lnTo>
                      <a:pt x="339" y="1088"/>
                    </a:lnTo>
                    <a:lnTo>
                      <a:pt x="447" y="1112"/>
                    </a:lnTo>
                    <a:lnTo>
                      <a:pt x="556" y="1124"/>
                    </a:lnTo>
                    <a:lnTo>
                      <a:pt x="677" y="1112"/>
                    </a:lnTo>
                    <a:lnTo>
                      <a:pt x="773" y="1088"/>
                    </a:lnTo>
                    <a:lnTo>
                      <a:pt x="870" y="1028"/>
                    </a:lnTo>
                    <a:lnTo>
                      <a:pt x="955" y="967"/>
                    </a:lnTo>
                    <a:lnTo>
                      <a:pt x="1027" y="883"/>
                    </a:lnTo>
                    <a:lnTo>
                      <a:pt x="1075" y="786"/>
                    </a:lnTo>
                    <a:lnTo>
                      <a:pt x="1112" y="677"/>
                    </a:lnTo>
                    <a:lnTo>
                      <a:pt x="1124" y="568"/>
                    </a:lnTo>
                    <a:lnTo>
                      <a:pt x="1112" y="448"/>
                    </a:lnTo>
                    <a:lnTo>
                      <a:pt x="1075" y="351"/>
                    </a:lnTo>
                    <a:lnTo>
                      <a:pt x="1027" y="254"/>
                    </a:lnTo>
                    <a:lnTo>
                      <a:pt x="955" y="170"/>
                    </a:lnTo>
                    <a:lnTo>
                      <a:pt x="870" y="97"/>
                    </a:lnTo>
                    <a:lnTo>
                      <a:pt x="773" y="49"/>
                    </a:lnTo>
                    <a:lnTo>
                      <a:pt x="677" y="1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11112870" y="3941655"/>
                <a:ext cx="325152" cy="19912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364" extrusionOk="0">
                    <a:moveTo>
                      <a:pt x="0" y="1"/>
                    </a:moveTo>
                    <a:lnTo>
                      <a:pt x="0" y="363"/>
                    </a:lnTo>
                    <a:lnTo>
                      <a:pt x="5944" y="363"/>
                    </a:lnTo>
                    <a:lnTo>
                      <a:pt x="59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11302524" y="3809493"/>
                <a:ext cx="135498" cy="20568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376" extrusionOk="0">
                    <a:moveTo>
                      <a:pt x="0" y="1"/>
                    </a:moveTo>
                    <a:lnTo>
                      <a:pt x="0" y="375"/>
                    </a:lnTo>
                    <a:lnTo>
                      <a:pt x="2477" y="375"/>
                    </a:lnTo>
                    <a:lnTo>
                      <a:pt x="24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11302524" y="3840564"/>
                <a:ext cx="108420" cy="19912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4" extrusionOk="0">
                    <a:moveTo>
                      <a:pt x="0" y="1"/>
                    </a:moveTo>
                    <a:lnTo>
                      <a:pt x="0" y="363"/>
                    </a:lnTo>
                    <a:lnTo>
                      <a:pt x="1981" y="363"/>
                    </a:lnTo>
                    <a:lnTo>
                      <a:pt x="19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11211335" y="3994552"/>
                <a:ext cx="128223" cy="20513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375" extrusionOk="0">
                    <a:moveTo>
                      <a:pt x="0" y="0"/>
                    </a:moveTo>
                    <a:lnTo>
                      <a:pt x="0" y="375"/>
                    </a:lnTo>
                    <a:lnTo>
                      <a:pt x="2344" y="375"/>
                    </a:lnTo>
                    <a:lnTo>
                      <a:pt x="23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8" name="Google Shape;308;p18"/>
            <p:cNvSpPr/>
            <p:nvPr/>
          </p:nvSpPr>
          <p:spPr>
            <a:xfrm>
              <a:off x="3813288" y="27559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6481787" y="2534658"/>
            <a:ext cx="498536" cy="504865"/>
            <a:chOff x="3016966" y="1154538"/>
            <a:chExt cx="977522" cy="656266"/>
          </a:xfrm>
        </p:grpSpPr>
        <p:grpSp>
          <p:nvGrpSpPr>
            <p:cNvPr id="310" name="Google Shape;310;p18"/>
            <p:cNvGrpSpPr/>
            <p:nvPr/>
          </p:nvGrpSpPr>
          <p:grpSpPr>
            <a:xfrm>
              <a:off x="3016966" y="1154537"/>
              <a:ext cx="650303" cy="656266"/>
              <a:chOff x="9905191" y="1747800"/>
              <a:chExt cx="650303" cy="656266"/>
            </a:xfrm>
          </p:grpSpPr>
          <p:sp>
            <p:nvSpPr>
              <p:cNvPr id="311" name="Google Shape;311;p18"/>
              <p:cNvSpPr/>
              <p:nvPr/>
            </p:nvSpPr>
            <p:spPr>
              <a:xfrm>
                <a:off x="9905191" y="1747800"/>
                <a:ext cx="650303" cy="656266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54"/>
                    </a:lnTo>
                    <a:lnTo>
                      <a:pt x="943" y="363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4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42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01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48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48"/>
                    </a:lnTo>
                    <a:lnTo>
                      <a:pt x="10366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01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42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4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63"/>
                    </a:lnTo>
                    <a:lnTo>
                      <a:pt x="10752" y="254"/>
                    </a:lnTo>
                    <a:lnTo>
                      <a:pt x="10571" y="170"/>
                    </a:lnTo>
                    <a:lnTo>
                      <a:pt x="10366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9944850" y="1787460"/>
                <a:ext cx="570985" cy="576947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1"/>
                    </a:moveTo>
                    <a:lnTo>
                      <a:pt x="1281" y="13"/>
                    </a:lnTo>
                    <a:lnTo>
                      <a:pt x="1136" y="25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36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7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23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34"/>
                    </a:lnTo>
                    <a:lnTo>
                      <a:pt x="1426" y="10546"/>
                    </a:lnTo>
                    <a:lnTo>
                      <a:pt x="9000" y="10546"/>
                    </a:lnTo>
                    <a:lnTo>
                      <a:pt x="9145" y="10534"/>
                    </a:lnTo>
                    <a:lnTo>
                      <a:pt x="9290" y="10522"/>
                    </a:lnTo>
                    <a:lnTo>
                      <a:pt x="9435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8" y="10305"/>
                    </a:lnTo>
                    <a:lnTo>
                      <a:pt x="9918" y="10220"/>
                    </a:lnTo>
                    <a:lnTo>
                      <a:pt x="10015" y="10123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7"/>
                    </a:lnTo>
                    <a:lnTo>
                      <a:pt x="10365" y="9544"/>
                    </a:lnTo>
                    <a:lnTo>
                      <a:pt x="10402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2" y="1136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8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35" y="61"/>
                    </a:lnTo>
                    <a:lnTo>
                      <a:pt x="9290" y="25"/>
                    </a:lnTo>
                    <a:lnTo>
                      <a:pt x="9145" y="13"/>
                    </a:lnTo>
                    <a:lnTo>
                      <a:pt x="90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10211143" y="2065678"/>
                <a:ext cx="38401" cy="5820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064" extrusionOk="0">
                    <a:moveTo>
                      <a:pt x="1" y="0"/>
                    </a:moveTo>
                    <a:lnTo>
                      <a:pt x="1" y="1063"/>
                    </a:lnTo>
                    <a:lnTo>
                      <a:pt x="702" y="6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9962683" y="1991009"/>
                <a:ext cx="215473" cy="21547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3939" extrusionOk="0">
                    <a:moveTo>
                      <a:pt x="2079" y="809"/>
                    </a:moveTo>
                    <a:lnTo>
                      <a:pt x="2199" y="834"/>
                    </a:lnTo>
                    <a:lnTo>
                      <a:pt x="2308" y="858"/>
                    </a:lnTo>
                    <a:lnTo>
                      <a:pt x="2417" y="894"/>
                    </a:lnTo>
                    <a:lnTo>
                      <a:pt x="2514" y="942"/>
                    </a:lnTo>
                    <a:lnTo>
                      <a:pt x="2610" y="1003"/>
                    </a:lnTo>
                    <a:lnTo>
                      <a:pt x="2707" y="1075"/>
                    </a:lnTo>
                    <a:lnTo>
                      <a:pt x="2779" y="1148"/>
                    </a:lnTo>
                    <a:lnTo>
                      <a:pt x="2864" y="1232"/>
                    </a:lnTo>
                    <a:lnTo>
                      <a:pt x="2924" y="1317"/>
                    </a:lnTo>
                    <a:lnTo>
                      <a:pt x="2985" y="1413"/>
                    </a:lnTo>
                    <a:lnTo>
                      <a:pt x="3033" y="1510"/>
                    </a:lnTo>
                    <a:lnTo>
                      <a:pt x="3069" y="1619"/>
                    </a:lnTo>
                    <a:lnTo>
                      <a:pt x="3105" y="1728"/>
                    </a:lnTo>
                    <a:lnTo>
                      <a:pt x="3118" y="1848"/>
                    </a:lnTo>
                    <a:lnTo>
                      <a:pt x="3130" y="1969"/>
                    </a:lnTo>
                    <a:lnTo>
                      <a:pt x="3118" y="2090"/>
                    </a:lnTo>
                    <a:lnTo>
                      <a:pt x="3105" y="2199"/>
                    </a:lnTo>
                    <a:lnTo>
                      <a:pt x="3069" y="2307"/>
                    </a:lnTo>
                    <a:lnTo>
                      <a:pt x="3033" y="2416"/>
                    </a:lnTo>
                    <a:lnTo>
                      <a:pt x="2985" y="2525"/>
                    </a:lnTo>
                    <a:lnTo>
                      <a:pt x="2924" y="2609"/>
                    </a:lnTo>
                    <a:lnTo>
                      <a:pt x="2864" y="2706"/>
                    </a:lnTo>
                    <a:lnTo>
                      <a:pt x="2779" y="2791"/>
                    </a:lnTo>
                    <a:lnTo>
                      <a:pt x="2707" y="2863"/>
                    </a:lnTo>
                    <a:lnTo>
                      <a:pt x="2610" y="2923"/>
                    </a:lnTo>
                    <a:lnTo>
                      <a:pt x="2514" y="2984"/>
                    </a:lnTo>
                    <a:lnTo>
                      <a:pt x="2417" y="3032"/>
                    </a:lnTo>
                    <a:lnTo>
                      <a:pt x="2308" y="3068"/>
                    </a:lnTo>
                    <a:lnTo>
                      <a:pt x="2199" y="3105"/>
                    </a:lnTo>
                    <a:lnTo>
                      <a:pt x="2079" y="3117"/>
                    </a:lnTo>
                    <a:lnTo>
                      <a:pt x="1970" y="3129"/>
                    </a:lnTo>
                    <a:lnTo>
                      <a:pt x="1849" y="3117"/>
                    </a:lnTo>
                    <a:lnTo>
                      <a:pt x="1728" y="3105"/>
                    </a:lnTo>
                    <a:lnTo>
                      <a:pt x="1620" y="3068"/>
                    </a:lnTo>
                    <a:lnTo>
                      <a:pt x="1511" y="3032"/>
                    </a:lnTo>
                    <a:lnTo>
                      <a:pt x="1414" y="2984"/>
                    </a:lnTo>
                    <a:lnTo>
                      <a:pt x="1318" y="2923"/>
                    </a:lnTo>
                    <a:lnTo>
                      <a:pt x="1233" y="2863"/>
                    </a:lnTo>
                    <a:lnTo>
                      <a:pt x="1148" y="2791"/>
                    </a:lnTo>
                    <a:lnTo>
                      <a:pt x="1064" y="2706"/>
                    </a:lnTo>
                    <a:lnTo>
                      <a:pt x="1004" y="2609"/>
                    </a:lnTo>
                    <a:lnTo>
                      <a:pt x="943" y="2525"/>
                    </a:lnTo>
                    <a:lnTo>
                      <a:pt x="895" y="2416"/>
                    </a:lnTo>
                    <a:lnTo>
                      <a:pt x="859" y="2307"/>
                    </a:lnTo>
                    <a:lnTo>
                      <a:pt x="834" y="2199"/>
                    </a:lnTo>
                    <a:lnTo>
                      <a:pt x="810" y="2090"/>
                    </a:lnTo>
                    <a:lnTo>
                      <a:pt x="810" y="1969"/>
                    </a:lnTo>
                    <a:lnTo>
                      <a:pt x="810" y="1848"/>
                    </a:lnTo>
                    <a:lnTo>
                      <a:pt x="834" y="1728"/>
                    </a:lnTo>
                    <a:lnTo>
                      <a:pt x="859" y="1619"/>
                    </a:lnTo>
                    <a:lnTo>
                      <a:pt x="895" y="1510"/>
                    </a:lnTo>
                    <a:lnTo>
                      <a:pt x="943" y="1413"/>
                    </a:lnTo>
                    <a:lnTo>
                      <a:pt x="1004" y="1317"/>
                    </a:lnTo>
                    <a:lnTo>
                      <a:pt x="1064" y="1232"/>
                    </a:lnTo>
                    <a:lnTo>
                      <a:pt x="1148" y="1148"/>
                    </a:lnTo>
                    <a:lnTo>
                      <a:pt x="1233" y="1075"/>
                    </a:lnTo>
                    <a:lnTo>
                      <a:pt x="1318" y="1003"/>
                    </a:lnTo>
                    <a:lnTo>
                      <a:pt x="1414" y="942"/>
                    </a:lnTo>
                    <a:lnTo>
                      <a:pt x="1511" y="894"/>
                    </a:lnTo>
                    <a:lnTo>
                      <a:pt x="1620" y="858"/>
                    </a:lnTo>
                    <a:lnTo>
                      <a:pt x="1728" y="834"/>
                    </a:lnTo>
                    <a:lnTo>
                      <a:pt x="1849" y="809"/>
                    </a:lnTo>
                    <a:close/>
                    <a:moveTo>
                      <a:pt x="1970" y="0"/>
                    </a:moveTo>
                    <a:lnTo>
                      <a:pt x="1765" y="12"/>
                    </a:lnTo>
                    <a:lnTo>
                      <a:pt x="1571" y="36"/>
                    </a:lnTo>
                    <a:lnTo>
                      <a:pt x="1378" y="85"/>
                    </a:lnTo>
                    <a:lnTo>
                      <a:pt x="1197" y="157"/>
                    </a:lnTo>
                    <a:lnTo>
                      <a:pt x="1028" y="230"/>
                    </a:lnTo>
                    <a:lnTo>
                      <a:pt x="859" y="338"/>
                    </a:lnTo>
                    <a:lnTo>
                      <a:pt x="714" y="447"/>
                    </a:lnTo>
                    <a:lnTo>
                      <a:pt x="569" y="580"/>
                    </a:lnTo>
                    <a:lnTo>
                      <a:pt x="448" y="713"/>
                    </a:lnTo>
                    <a:lnTo>
                      <a:pt x="327" y="870"/>
                    </a:lnTo>
                    <a:lnTo>
                      <a:pt x="230" y="1027"/>
                    </a:lnTo>
                    <a:lnTo>
                      <a:pt x="146" y="1196"/>
                    </a:lnTo>
                    <a:lnTo>
                      <a:pt x="85" y="1377"/>
                    </a:lnTo>
                    <a:lnTo>
                      <a:pt x="37" y="1571"/>
                    </a:lnTo>
                    <a:lnTo>
                      <a:pt x="1" y="1764"/>
                    </a:lnTo>
                    <a:lnTo>
                      <a:pt x="1" y="1969"/>
                    </a:lnTo>
                    <a:lnTo>
                      <a:pt x="1" y="2162"/>
                    </a:lnTo>
                    <a:lnTo>
                      <a:pt x="37" y="2368"/>
                    </a:lnTo>
                    <a:lnTo>
                      <a:pt x="85" y="2549"/>
                    </a:lnTo>
                    <a:lnTo>
                      <a:pt x="146" y="2730"/>
                    </a:lnTo>
                    <a:lnTo>
                      <a:pt x="230" y="2899"/>
                    </a:lnTo>
                    <a:lnTo>
                      <a:pt x="327" y="3068"/>
                    </a:lnTo>
                    <a:lnTo>
                      <a:pt x="448" y="3213"/>
                    </a:lnTo>
                    <a:lnTo>
                      <a:pt x="569" y="3358"/>
                    </a:lnTo>
                    <a:lnTo>
                      <a:pt x="714" y="3491"/>
                    </a:lnTo>
                    <a:lnTo>
                      <a:pt x="859" y="3600"/>
                    </a:lnTo>
                    <a:lnTo>
                      <a:pt x="1028" y="3697"/>
                    </a:lnTo>
                    <a:lnTo>
                      <a:pt x="1197" y="3781"/>
                    </a:lnTo>
                    <a:lnTo>
                      <a:pt x="1378" y="3842"/>
                    </a:lnTo>
                    <a:lnTo>
                      <a:pt x="1571" y="3890"/>
                    </a:lnTo>
                    <a:lnTo>
                      <a:pt x="1765" y="3926"/>
                    </a:lnTo>
                    <a:lnTo>
                      <a:pt x="1970" y="3938"/>
                    </a:lnTo>
                    <a:lnTo>
                      <a:pt x="2163" y="3926"/>
                    </a:lnTo>
                    <a:lnTo>
                      <a:pt x="2356" y="3890"/>
                    </a:lnTo>
                    <a:lnTo>
                      <a:pt x="2550" y="3842"/>
                    </a:lnTo>
                    <a:lnTo>
                      <a:pt x="2731" y="3781"/>
                    </a:lnTo>
                    <a:lnTo>
                      <a:pt x="2900" y="3697"/>
                    </a:lnTo>
                    <a:lnTo>
                      <a:pt x="3069" y="3600"/>
                    </a:lnTo>
                    <a:lnTo>
                      <a:pt x="3214" y="3491"/>
                    </a:lnTo>
                    <a:lnTo>
                      <a:pt x="3359" y="3358"/>
                    </a:lnTo>
                    <a:lnTo>
                      <a:pt x="3480" y="3213"/>
                    </a:lnTo>
                    <a:lnTo>
                      <a:pt x="3601" y="3068"/>
                    </a:lnTo>
                    <a:lnTo>
                      <a:pt x="3697" y="2899"/>
                    </a:lnTo>
                    <a:lnTo>
                      <a:pt x="3782" y="2730"/>
                    </a:lnTo>
                    <a:lnTo>
                      <a:pt x="3842" y="2549"/>
                    </a:lnTo>
                    <a:lnTo>
                      <a:pt x="3891" y="2368"/>
                    </a:lnTo>
                    <a:lnTo>
                      <a:pt x="3927" y="2162"/>
                    </a:lnTo>
                    <a:lnTo>
                      <a:pt x="3939" y="1969"/>
                    </a:lnTo>
                    <a:lnTo>
                      <a:pt x="3927" y="1764"/>
                    </a:lnTo>
                    <a:lnTo>
                      <a:pt x="3891" y="1571"/>
                    </a:lnTo>
                    <a:lnTo>
                      <a:pt x="3842" y="1377"/>
                    </a:lnTo>
                    <a:lnTo>
                      <a:pt x="3782" y="1196"/>
                    </a:lnTo>
                    <a:lnTo>
                      <a:pt x="3697" y="1027"/>
                    </a:lnTo>
                    <a:lnTo>
                      <a:pt x="3601" y="870"/>
                    </a:lnTo>
                    <a:lnTo>
                      <a:pt x="3480" y="713"/>
                    </a:lnTo>
                    <a:lnTo>
                      <a:pt x="3359" y="580"/>
                    </a:lnTo>
                    <a:lnTo>
                      <a:pt x="3214" y="447"/>
                    </a:lnTo>
                    <a:lnTo>
                      <a:pt x="3069" y="338"/>
                    </a:lnTo>
                    <a:lnTo>
                      <a:pt x="2900" y="230"/>
                    </a:lnTo>
                    <a:lnTo>
                      <a:pt x="2731" y="157"/>
                    </a:lnTo>
                    <a:lnTo>
                      <a:pt x="2550" y="85"/>
                    </a:lnTo>
                    <a:lnTo>
                      <a:pt x="2356" y="36"/>
                    </a:lnTo>
                    <a:lnTo>
                      <a:pt x="2163" y="12"/>
                    </a:lnTo>
                    <a:lnTo>
                      <a:pt x="1970" y="0"/>
                    </a:lnTo>
                    <a:close/>
                  </a:path>
                </a:pathLst>
              </a:custGeom>
              <a:solidFill>
                <a:srgbClr val="C8D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10272629" y="1991009"/>
                <a:ext cx="224718" cy="216786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963" extrusionOk="0">
                    <a:moveTo>
                      <a:pt x="1293" y="0"/>
                    </a:moveTo>
                    <a:lnTo>
                      <a:pt x="1160" y="61"/>
                    </a:lnTo>
                    <a:lnTo>
                      <a:pt x="1027" y="133"/>
                    </a:lnTo>
                    <a:lnTo>
                      <a:pt x="894" y="218"/>
                    </a:lnTo>
                    <a:lnTo>
                      <a:pt x="773" y="302"/>
                    </a:lnTo>
                    <a:lnTo>
                      <a:pt x="665" y="399"/>
                    </a:lnTo>
                    <a:lnTo>
                      <a:pt x="556" y="507"/>
                    </a:lnTo>
                    <a:lnTo>
                      <a:pt x="459" y="628"/>
                    </a:lnTo>
                    <a:lnTo>
                      <a:pt x="363" y="749"/>
                    </a:lnTo>
                    <a:lnTo>
                      <a:pt x="290" y="870"/>
                    </a:lnTo>
                    <a:lnTo>
                      <a:pt x="218" y="1003"/>
                    </a:lnTo>
                    <a:lnTo>
                      <a:pt x="145" y="1148"/>
                    </a:lnTo>
                    <a:lnTo>
                      <a:pt x="97" y="1293"/>
                    </a:lnTo>
                    <a:lnTo>
                      <a:pt x="61" y="1438"/>
                    </a:lnTo>
                    <a:lnTo>
                      <a:pt x="25" y="1595"/>
                    </a:lnTo>
                    <a:lnTo>
                      <a:pt x="12" y="1752"/>
                    </a:lnTo>
                    <a:lnTo>
                      <a:pt x="0" y="1909"/>
                    </a:lnTo>
                    <a:lnTo>
                      <a:pt x="12" y="2114"/>
                    </a:lnTo>
                    <a:lnTo>
                      <a:pt x="49" y="2319"/>
                    </a:lnTo>
                    <a:lnTo>
                      <a:pt x="97" y="2513"/>
                    </a:lnTo>
                    <a:lnTo>
                      <a:pt x="169" y="2706"/>
                    </a:lnTo>
                    <a:lnTo>
                      <a:pt x="254" y="2887"/>
                    </a:lnTo>
                    <a:lnTo>
                      <a:pt x="351" y="3056"/>
                    </a:lnTo>
                    <a:lnTo>
                      <a:pt x="471" y="3213"/>
                    </a:lnTo>
                    <a:lnTo>
                      <a:pt x="604" y="3358"/>
                    </a:lnTo>
                    <a:lnTo>
                      <a:pt x="749" y="3491"/>
                    </a:lnTo>
                    <a:lnTo>
                      <a:pt x="906" y="3612"/>
                    </a:lnTo>
                    <a:lnTo>
                      <a:pt x="1075" y="3709"/>
                    </a:lnTo>
                    <a:lnTo>
                      <a:pt x="1257" y="3805"/>
                    </a:lnTo>
                    <a:lnTo>
                      <a:pt x="1450" y="3866"/>
                    </a:lnTo>
                    <a:lnTo>
                      <a:pt x="1643" y="3926"/>
                    </a:lnTo>
                    <a:lnTo>
                      <a:pt x="1849" y="3950"/>
                    </a:lnTo>
                    <a:lnTo>
                      <a:pt x="2054" y="3962"/>
                    </a:lnTo>
                    <a:lnTo>
                      <a:pt x="2271" y="3950"/>
                    </a:lnTo>
                    <a:lnTo>
                      <a:pt x="2477" y="3926"/>
                    </a:lnTo>
                    <a:lnTo>
                      <a:pt x="2670" y="3866"/>
                    </a:lnTo>
                    <a:lnTo>
                      <a:pt x="2851" y="3805"/>
                    </a:lnTo>
                    <a:lnTo>
                      <a:pt x="3032" y="3709"/>
                    </a:lnTo>
                    <a:lnTo>
                      <a:pt x="3202" y="3612"/>
                    </a:lnTo>
                    <a:lnTo>
                      <a:pt x="3359" y="3491"/>
                    </a:lnTo>
                    <a:lnTo>
                      <a:pt x="3516" y="3358"/>
                    </a:lnTo>
                    <a:lnTo>
                      <a:pt x="3649" y="3213"/>
                    </a:lnTo>
                    <a:lnTo>
                      <a:pt x="3757" y="3056"/>
                    </a:lnTo>
                    <a:lnTo>
                      <a:pt x="3866" y="2887"/>
                    </a:lnTo>
                    <a:lnTo>
                      <a:pt x="3950" y="2706"/>
                    </a:lnTo>
                    <a:lnTo>
                      <a:pt x="4023" y="2513"/>
                    </a:lnTo>
                    <a:lnTo>
                      <a:pt x="4071" y="2319"/>
                    </a:lnTo>
                    <a:lnTo>
                      <a:pt x="4108" y="2114"/>
                    </a:lnTo>
                    <a:lnTo>
                      <a:pt x="4108" y="1909"/>
                    </a:lnTo>
                    <a:lnTo>
                      <a:pt x="4108" y="1752"/>
                    </a:lnTo>
                    <a:lnTo>
                      <a:pt x="4083" y="1595"/>
                    </a:lnTo>
                    <a:lnTo>
                      <a:pt x="4059" y="1438"/>
                    </a:lnTo>
                    <a:lnTo>
                      <a:pt x="4023" y="1293"/>
                    </a:lnTo>
                    <a:lnTo>
                      <a:pt x="3963" y="1148"/>
                    </a:lnTo>
                    <a:lnTo>
                      <a:pt x="3902" y="1003"/>
                    </a:lnTo>
                    <a:lnTo>
                      <a:pt x="3830" y="870"/>
                    </a:lnTo>
                    <a:lnTo>
                      <a:pt x="3745" y="749"/>
                    </a:lnTo>
                    <a:lnTo>
                      <a:pt x="3661" y="628"/>
                    </a:lnTo>
                    <a:lnTo>
                      <a:pt x="3564" y="507"/>
                    </a:lnTo>
                    <a:lnTo>
                      <a:pt x="3455" y="399"/>
                    </a:lnTo>
                    <a:lnTo>
                      <a:pt x="3347" y="302"/>
                    </a:lnTo>
                    <a:lnTo>
                      <a:pt x="3226" y="218"/>
                    </a:lnTo>
                    <a:lnTo>
                      <a:pt x="3093" y="133"/>
                    </a:lnTo>
                    <a:lnTo>
                      <a:pt x="2960" y="61"/>
                    </a:lnTo>
                    <a:lnTo>
                      <a:pt x="2827" y="0"/>
                    </a:lnTo>
                    <a:lnTo>
                      <a:pt x="2827" y="991"/>
                    </a:lnTo>
                    <a:lnTo>
                      <a:pt x="2912" y="1087"/>
                    </a:lnTo>
                    <a:lnTo>
                      <a:pt x="2996" y="1184"/>
                    </a:lnTo>
                    <a:lnTo>
                      <a:pt x="3069" y="1281"/>
                    </a:lnTo>
                    <a:lnTo>
                      <a:pt x="3129" y="1401"/>
                    </a:lnTo>
                    <a:lnTo>
                      <a:pt x="3177" y="1522"/>
                    </a:lnTo>
                    <a:lnTo>
                      <a:pt x="3214" y="1643"/>
                    </a:lnTo>
                    <a:lnTo>
                      <a:pt x="3238" y="1776"/>
                    </a:lnTo>
                    <a:lnTo>
                      <a:pt x="3250" y="1909"/>
                    </a:lnTo>
                    <a:lnTo>
                      <a:pt x="3238" y="2030"/>
                    </a:lnTo>
                    <a:lnTo>
                      <a:pt x="3226" y="2150"/>
                    </a:lnTo>
                    <a:lnTo>
                      <a:pt x="3189" y="2259"/>
                    </a:lnTo>
                    <a:lnTo>
                      <a:pt x="3153" y="2368"/>
                    </a:lnTo>
                    <a:lnTo>
                      <a:pt x="3105" y="2477"/>
                    </a:lnTo>
                    <a:lnTo>
                      <a:pt x="3045" y="2573"/>
                    </a:lnTo>
                    <a:lnTo>
                      <a:pt x="2972" y="2670"/>
                    </a:lnTo>
                    <a:lnTo>
                      <a:pt x="2900" y="2754"/>
                    </a:lnTo>
                    <a:lnTo>
                      <a:pt x="2815" y="2827"/>
                    </a:lnTo>
                    <a:lnTo>
                      <a:pt x="2718" y="2899"/>
                    </a:lnTo>
                    <a:lnTo>
                      <a:pt x="2622" y="2948"/>
                    </a:lnTo>
                    <a:lnTo>
                      <a:pt x="2525" y="3008"/>
                    </a:lnTo>
                    <a:lnTo>
                      <a:pt x="2416" y="3044"/>
                    </a:lnTo>
                    <a:lnTo>
                      <a:pt x="2296" y="3068"/>
                    </a:lnTo>
                    <a:lnTo>
                      <a:pt x="2175" y="3093"/>
                    </a:lnTo>
                    <a:lnTo>
                      <a:pt x="1933" y="3093"/>
                    </a:lnTo>
                    <a:lnTo>
                      <a:pt x="1824" y="3068"/>
                    </a:lnTo>
                    <a:lnTo>
                      <a:pt x="1704" y="3044"/>
                    </a:lnTo>
                    <a:lnTo>
                      <a:pt x="1595" y="3008"/>
                    </a:lnTo>
                    <a:lnTo>
                      <a:pt x="1486" y="2948"/>
                    </a:lnTo>
                    <a:lnTo>
                      <a:pt x="1390" y="2899"/>
                    </a:lnTo>
                    <a:lnTo>
                      <a:pt x="1305" y="2827"/>
                    </a:lnTo>
                    <a:lnTo>
                      <a:pt x="1220" y="2754"/>
                    </a:lnTo>
                    <a:lnTo>
                      <a:pt x="1136" y="2670"/>
                    </a:lnTo>
                    <a:lnTo>
                      <a:pt x="1075" y="2573"/>
                    </a:lnTo>
                    <a:lnTo>
                      <a:pt x="1015" y="2477"/>
                    </a:lnTo>
                    <a:lnTo>
                      <a:pt x="967" y="2368"/>
                    </a:lnTo>
                    <a:lnTo>
                      <a:pt x="918" y="2259"/>
                    </a:lnTo>
                    <a:lnTo>
                      <a:pt x="894" y="2150"/>
                    </a:lnTo>
                    <a:lnTo>
                      <a:pt x="870" y="2030"/>
                    </a:lnTo>
                    <a:lnTo>
                      <a:pt x="870" y="1909"/>
                    </a:lnTo>
                    <a:lnTo>
                      <a:pt x="882" y="1776"/>
                    </a:lnTo>
                    <a:lnTo>
                      <a:pt x="894" y="1643"/>
                    </a:lnTo>
                    <a:lnTo>
                      <a:pt x="931" y="1522"/>
                    </a:lnTo>
                    <a:lnTo>
                      <a:pt x="979" y="1401"/>
                    </a:lnTo>
                    <a:lnTo>
                      <a:pt x="1051" y="1281"/>
                    </a:lnTo>
                    <a:lnTo>
                      <a:pt x="1124" y="1184"/>
                    </a:lnTo>
                    <a:lnTo>
                      <a:pt x="1196" y="1087"/>
                    </a:lnTo>
                    <a:lnTo>
                      <a:pt x="1293" y="991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10366444" y="1965900"/>
                <a:ext cx="37745" cy="10776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70" extrusionOk="0">
                    <a:moveTo>
                      <a:pt x="339" y="0"/>
                    </a:moveTo>
                    <a:lnTo>
                      <a:pt x="279" y="12"/>
                    </a:lnTo>
                    <a:lnTo>
                      <a:pt x="206" y="36"/>
                    </a:lnTo>
                    <a:lnTo>
                      <a:pt x="158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8"/>
                    </a:lnTo>
                    <a:lnTo>
                      <a:pt x="13" y="278"/>
                    </a:lnTo>
                    <a:lnTo>
                      <a:pt x="1" y="350"/>
                    </a:lnTo>
                    <a:lnTo>
                      <a:pt x="1" y="1619"/>
                    </a:lnTo>
                    <a:lnTo>
                      <a:pt x="13" y="1691"/>
                    </a:lnTo>
                    <a:lnTo>
                      <a:pt x="25" y="1752"/>
                    </a:lnTo>
                    <a:lnTo>
                      <a:pt x="61" y="1812"/>
                    </a:lnTo>
                    <a:lnTo>
                      <a:pt x="97" y="1860"/>
                    </a:lnTo>
                    <a:lnTo>
                      <a:pt x="158" y="1909"/>
                    </a:lnTo>
                    <a:lnTo>
                      <a:pt x="206" y="1933"/>
                    </a:lnTo>
                    <a:lnTo>
                      <a:pt x="279" y="1957"/>
                    </a:lnTo>
                    <a:lnTo>
                      <a:pt x="339" y="1969"/>
                    </a:lnTo>
                    <a:lnTo>
                      <a:pt x="411" y="1957"/>
                    </a:lnTo>
                    <a:lnTo>
                      <a:pt x="472" y="1933"/>
                    </a:lnTo>
                    <a:lnTo>
                      <a:pt x="532" y="1909"/>
                    </a:lnTo>
                    <a:lnTo>
                      <a:pt x="581" y="1860"/>
                    </a:lnTo>
                    <a:lnTo>
                      <a:pt x="629" y="1812"/>
                    </a:lnTo>
                    <a:lnTo>
                      <a:pt x="653" y="1752"/>
                    </a:lnTo>
                    <a:lnTo>
                      <a:pt x="677" y="1691"/>
                    </a:lnTo>
                    <a:lnTo>
                      <a:pt x="689" y="1619"/>
                    </a:lnTo>
                    <a:lnTo>
                      <a:pt x="689" y="350"/>
                    </a:lnTo>
                    <a:lnTo>
                      <a:pt x="677" y="278"/>
                    </a:lnTo>
                    <a:lnTo>
                      <a:pt x="653" y="218"/>
                    </a:lnTo>
                    <a:lnTo>
                      <a:pt x="629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1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3813288" y="1368075"/>
              <a:ext cx="181200" cy="181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8" name="Google Shape;318;p18"/>
          <p:cNvCxnSpPr/>
          <p:nvPr/>
        </p:nvCxnSpPr>
        <p:spPr>
          <a:xfrm rot="10800000" flipH="1">
            <a:off x="6980325" y="2734975"/>
            <a:ext cx="7437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9" name="Google Shape;319;p18"/>
          <p:cNvCxnSpPr/>
          <p:nvPr/>
        </p:nvCxnSpPr>
        <p:spPr>
          <a:xfrm>
            <a:off x="7075777" y="3557110"/>
            <a:ext cx="76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0" name="Google Shape;320;p18"/>
          <p:cNvCxnSpPr/>
          <p:nvPr/>
        </p:nvCxnSpPr>
        <p:spPr>
          <a:xfrm rot="10800000" flipH="1">
            <a:off x="6640950" y="4639925"/>
            <a:ext cx="8004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21" name="Google Shape;321;p18"/>
          <p:cNvGrpSpPr/>
          <p:nvPr/>
        </p:nvGrpSpPr>
        <p:grpSpPr>
          <a:xfrm>
            <a:off x="7372630" y="2676697"/>
            <a:ext cx="1696669" cy="2343519"/>
            <a:chOff x="2673803" y="1298184"/>
            <a:chExt cx="3795679" cy="3020777"/>
          </a:xfrm>
        </p:grpSpPr>
        <p:grpSp>
          <p:nvGrpSpPr>
            <p:cNvPr id="322" name="Google Shape;322;p18"/>
            <p:cNvGrpSpPr/>
            <p:nvPr/>
          </p:nvGrpSpPr>
          <p:grpSpPr>
            <a:xfrm>
              <a:off x="2673803" y="1298184"/>
              <a:ext cx="3795679" cy="3020777"/>
              <a:chOff x="2332124" y="1047149"/>
              <a:chExt cx="4716301" cy="3753451"/>
            </a:xfrm>
          </p:grpSpPr>
          <p:sp>
            <p:nvSpPr>
              <p:cNvPr id="323" name="Google Shape;323;p18"/>
              <p:cNvSpPr/>
              <p:nvPr/>
            </p:nvSpPr>
            <p:spPr>
              <a:xfrm>
                <a:off x="2886075" y="4572000"/>
                <a:ext cx="9717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5534025" y="4572000"/>
                <a:ext cx="15144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5" name="Google Shape;325;p18"/>
              <p:cNvGrpSpPr/>
              <p:nvPr/>
            </p:nvGrpSpPr>
            <p:grpSpPr>
              <a:xfrm>
                <a:off x="2332124" y="1047149"/>
                <a:ext cx="4479761" cy="3684937"/>
                <a:chOff x="625625" y="238125"/>
                <a:chExt cx="6368725" cy="5238750"/>
              </a:xfrm>
            </p:grpSpPr>
            <p:sp>
              <p:nvSpPr>
                <p:cNvPr id="326" name="Google Shape;326;p18"/>
                <p:cNvSpPr/>
                <p:nvPr/>
              </p:nvSpPr>
              <p:spPr>
                <a:xfrm>
                  <a:off x="2638025" y="4896875"/>
                  <a:ext cx="2757000" cy="1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0" h="4888" extrusionOk="0">
                      <a:moveTo>
                        <a:pt x="1" y="1"/>
                      </a:moveTo>
                      <a:lnTo>
                        <a:pt x="277" y="535"/>
                      </a:lnTo>
                      <a:lnTo>
                        <a:pt x="572" y="1033"/>
                      </a:lnTo>
                      <a:lnTo>
                        <a:pt x="904" y="1513"/>
                      </a:lnTo>
                      <a:lnTo>
                        <a:pt x="1255" y="1974"/>
                      </a:lnTo>
                      <a:lnTo>
                        <a:pt x="1660" y="2417"/>
                      </a:lnTo>
                      <a:lnTo>
                        <a:pt x="2084" y="2804"/>
                      </a:lnTo>
                      <a:lnTo>
                        <a:pt x="2527" y="3191"/>
                      </a:lnTo>
                      <a:lnTo>
                        <a:pt x="3006" y="3523"/>
                      </a:lnTo>
                      <a:lnTo>
                        <a:pt x="3504" y="3837"/>
                      </a:lnTo>
                      <a:lnTo>
                        <a:pt x="4039" y="4095"/>
                      </a:lnTo>
                      <a:lnTo>
                        <a:pt x="4574" y="4334"/>
                      </a:lnTo>
                      <a:lnTo>
                        <a:pt x="5146" y="4519"/>
                      </a:lnTo>
                      <a:lnTo>
                        <a:pt x="5422" y="4611"/>
                      </a:lnTo>
                      <a:lnTo>
                        <a:pt x="5717" y="4685"/>
                      </a:lnTo>
                      <a:lnTo>
                        <a:pt x="6012" y="4740"/>
                      </a:lnTo>
                      <a:lnTo>
                        <a:pt x="6326" y="4795"/>
                      </a:lnTo>
                      <a:lnTo>
                        <a:pt x="6621" y="4832"/>
                      </a:lnTo>
                      <a:lnTo>
                        <a:pt x="6935" y="4869"/>
                      </a:lnTo>
                      <a:lnTo>
                        <a:pt x="7248" y="4888"/>
                      </a:lnTo>
                      <a:lnTo>
                        <a:pt x="103051" y="4888"/>
                      </a:lnTo>
                      <a:lnTo>
                        <a:pt x="103364" y="4869"/>
                      </a:lnTo>
                      <a:lnTo>
                        <a:pt x="103659" y="4832"/>
                      </a:lnTo>
                      <a:lnTo>
                        <a:pt x="103973" y="4795"/>
                      </a:lnTo>
                      <a:lnTo>
                        <a:pt x="104268" y="4740"/>
                      </a:lnTo>
                      <a:lnTo>
                        <a:pt x="104563" y="4685"/>
                      </a:lnTo>
                      <a:lnTo>
                        <a:pt x="104858" y="4611"/>
                      </a:lnTo>
                      <a:lnTo>
                        <a:pt x="105153" y="4519"/>
                      </a:lnTo>
                      <a:lnTo>
                        <a:pt x="105706" y="4334"/>
                      </a:lnTo>
                      <a:lnTo>
                        <a:pt x="106260" y="4095"/>
                      </a:lnTo>
                      <a:lnTo>
                        <a:pt x="106776" y="3837"/>
                      </a:lnTo>
                      <a:lnTo>
                        <a:pt x="107274" y="3523"/>
                      </a:lnTo>
                      <a:lnTo>
                        <a:pt x="107753" y="3191"/>
                      </a:lnTo>
                      <a:lnTo>
                        <a:pt x="108214" y="2804"/>
                      </a:lnTo>
                      <a:lnTo>
                        <a:pt x="108639" y="2417"/>
                      </a:lnTo>
                      <a:lnTo>
                        <a:pt x="109026" y="1974"/>
                      </a:lnTo>
                      <a:lnTo>
                        <a:pt x="109395" y="1513"/>
                      </a:lnTo>
                      <a:lnTo>
                        <a:pt x="109727" y="1033"/>
                      </a:lnTo>
                      <a:lnTo>
                        <a:pt x="110022" y="535"/>
                      </a:lnTo>
                      <a:lnTo>
                        <a:pt x="110280" y="1"/>
                      </a:lnTo>
                      <a:close/>
                    </a:path>
                  </a:pathLst>
                </a:custGeom>
                <a:solidFill>
                  <a:srgbClr val="3F66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8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extrusionOk="0">
                      <a:moveTo>
                        <a:pt x="8281" y="0"/>
                      </a:move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8"/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fill="none" extrusionOk="0">
                      <a:moveTo>
                        <a:pt x="111737" y="182957"/>
                      </a:moveTo>
                      <a:lnTo>
                        <a:pt x="111737" y="8280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lnTo>
                        <a:pt x="8281" y="0"/>
                      </a:lnTo>
                      <a:lnTo>
                        <a:pt x="8281" y="0"/>
                      </a:ln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8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extrusionOk="0">
                      <a:moveTo>
                        <a:pt x="2951" y="0"/>
                      </a:moveTo>
                      <a:lnTo>
                        <a:pt x="2656" y="19"/>
                      </a:lnTo>
                      <a:lnTo>
                        <a:pt x="2361" y="74"/>
                      </a:lnTo>
                      <a:lnTo>
                        <a:pt x="2066" y="148"/>
                      </a:lnTo>
                      <a:lnTo>
                        <a:pt x="1808" y="240"/>
                      </a:lnTo>
                      <a:lnTo>
                        <a:pt x="1550" y="369"/>
                      </a:lnTo>
                      <a:lnTo>
                        <a:pt x="1310" y="517"/>
                      </a:lnTo>
                      <a:lnTo>
                        <a:pt x="1070" y="682"/>
                      </a:lnTo>
                      <a:lnTo>
                        <a:pt x="867" y="867"/>
                      </a:lnTo>
                      <a:lnTo>
                        <a:pt x="683" y="1088"/>
                      </a:lnTo>
                      <a:lnTo>
                        <a:pt x="499" y="1310"/>
                      </a:lnTo>
                      <a:lnTo>
                        <a:pt x="351" y="1549"/>
                      </a:lnTo>
                      <a:lnTo>
                        <a:pt x="240" y="1807"/>
                      </a:lnTo>
                      <a:lnTo>
                        <a:pt x="130" y="2084"/>
                      </a:lnTo>
                      <a:lnTo>
                        <a:pt x="56" y="2361"/>
                      </a:lnTo>
                      <a:lnTo>
                        <a:pt x="19" y="2656"/>
                      </a:lnTo>
                      <a:lnTo>
                        <a:pt x="1" y="2951"/>
                      </a:lnTo>
                      <a:lnTo>
                        <a:pt x="1" y="148398"/>
                      </a:lnTo>
                      <a:lnTo>
                        <a:pt x="19" y="148693"/>
                      </a:lnTo>
                      <a:lnTo>
                        <a:pt x="56" y="148989"/>
                      </a:lnTo>
                      <a:lnTo>
                        <a:pt x="130" y="149265"/>
                      </a:lnTo>
                      <a:lnTo>
                        <a:pt x="240" y="149542"/>
                      </a:lnTo>
                      <a:lnTo>
                        <a:pt x="351" y="149800"/>
                      </a:lnTo>
                      <a:lnTo>
                        <a:pt x="499" y="150040"/>
                      </a:lnTo>
                      <a:lnTo>
                        <a:pt x="683" y="150279"/>
                      </a:lnTo>
                      <a:lnTo>
                        <a:pt x="867" y="150482"/>
                      </a:lnTo>
                      <a:lnTo>
                        <a:pt x="1070" y="150667"/>
                      </a:lnTo>
                      <a:lnTo>
                        <a:pt x="1310" y="150851"/>
                      </a:lnTo>
                      <a:lnTo>
                        <a:pt x="1550" y="150999"/>
                      </a:lnTo>
                      <a:lnTo>
                        <a:pt x="1808" y="151109"/>
                      </a:lnTo>
                      <a:lnTo>
                        <a:pt x="2066" y="151220"/>
                      </a:lnTo>
                      <a:lnTo>
                        <a:pt x="2361" y="151294"/>
                      </a:lnTo>
                      <a:lnTo>
                        <a:pt x="2656" y="151331"/>
                      </a:lnTo>
                      <a:lnTo>
                        <a:pt x="2951" y="151349"/>
                      </a:lnTo>
                      <a:lnTo>
                        <a:pt x="89829" y="151349"/>
                      </a:lnTo>
                      <a:lnTo>
                        <a:pt x="90124" y="151331"/>
                      </a:lnTo>
                      <a:lnTo>
                        <a:pt x="90419" y="151294"/>
                      </a:lnTo>
                      <a:lnTo>
                        <a:pt x="90695" y="151220"/>
                      </a:lnTo>
                      <a:lnTo>
                        <a:pt x="90972" y="151109"/>
                      </a:lnTo>
                      <a:lnTo>
                        <a:pt x="91230" y="150999"/>
                      </a:lnTo>
                      <a:lnTo>
                        <a:pt x="91470" y="150851"/>
                      </a:lnTo>
                      <a:lnTo>
                        <a:pt x="91691" y="150667"/>
                      </a:lnTo>
                      <a:lnTo>
                        <a:pt x="91912" y="150482"/>
                      </a:lnTo>
                      <a:lnTo>
                        <a:pt x="92097" y="150279"/>
                      </a:lnTo>
                      <a:lnTo>
                        <a:pt x="92263" y="150040"/>
                      </a:lnTo>
                      <a:lnTo>
                        <a:pt x="92410" y="149800"/>
                      </a:lnTo>
                      <a:lnTo>
                        <a:pt x="92539" y="149542"/>
                      </a:lnTo>
                      <a:lnTo>
                        <a:pt x="92632" y="149265"/>
                      </a:lnTo>
                      <a:lnTo>
                        <a:pt x="92705" y="148989"/>
                      </a:lnTo>
                      <a:lnTo>
                        <a:pt x="92761" y="148693"/>
                      </a:lnTo>
                      <a:lnTo>
                        <a:pt x="92779" y="148398"/>
                      </a:lnTo>
                      <a:lnTo>
                        <a:pt x="92779" y="2951"/>
                      </a:lnTo>
                      <a:lnTo>
                        <a:pt x="92761" y="2656"/>
                      </a:lnTo>
                      <a:lnTo>
                        <a:pt x="92705" y="2361"/>
                      </a:lnTo>
                      <a:lnTo>
                        <a:pt x="92632" y="2084"/>
                      </a:lnTo>
                      <a:lnTo>
                        <a:pt x="92539" y="1807"/>
                      </a:lnTo>
                      <a:lnTo>
                        <a:pt x="92410" y="1549"/>
                      </a:lnTo>
                      <a:lnTo>
                        <a:pt x="92263" y="1310"/>
                      </a:lnTo>
                      <a:lnTo>
                        <a:pt x="92097" y="1088"/>
                      </a:lnTo>
                      <a:lnTo>
                        <a:pt x="91912" y="867"/>
                      </a:lnTo>
                      <a:lnTo>
                        <a:pt x="91691" y="682"/>
                      </a:lnTo>
                      <a:lnTo>
                        <a:pt x="91470" y="517"/>
                      </a:lnTo>
                      <a:lnTo>
                        <a:pt x="91230" y="369"/>
                      </a:lnTo>
                      <a:lnTo>
                        <a:pt x="90972" y="240"/>
                      </a:lnTo>
                      <a:lnTo>
                        <a:pt x="90695" y="148"/>
                      </a:lnTo>
                      <a:lnTo>
                        <a:pt x="90419" y="74"/>
                      </a:lnTo>
                      <a:lnTo>
                        <a:pt x="90124" y="19"/>
                      </a:lnTo>
                      <a:lnTo>
                        <a:pt x="89829" y="0"/>
                      </a:lnTo>
                      <a:close/>
                    </a:path>
                  </a:pathLst>
                </a:custGeom>
                <a:solidFill>
                  <a:srgbClr val="EEF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8"/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fill="none" extrusionOk="0">
                      <a:moveTo>
                        <a:pt x="89829" y="151349"/>
                      </a:moveTo>
                      <a:lnTo>
                        <a:pt x="2951" y="151349"/>
                      </a:lnTo>
                      <a:lnTo>
                        <a:pt x="2951" y="151349"/>
                      </a:lnTo>
                      <a:lnTo>
                        <a:pt x="2656" y="151331"/>
                      </a:lnTo>
                      <a:lnTo>
                        <a:pt x="2361" y="151294"/>
                      </a:lnTo>
                      <a:lnTo>
                        <a:pt x="2066" y="151220"/>
                      </a:lnTo>
                      <a:lnTo>
                        <a:pt x="1808" y="151109"/>
                      </a:lnTo>
                      <a:lnTo>
                        <a:pt x="1550" y="150999"/>
                      </a:lnTo>
                      <a:lnTo>
                        <a:pt x="1310" y="150851"/>
                      </a:lnTo>
                      <a:lnTo>
                        <a:pt x="1070" y="150667"/>
                      </a:lnTo>
                      <a:lnTo>
                        <a:pt x="867" y="150482"/>
                      </a:lnTo>
                      <a:lnTo>
                        <a:pt x="683" y="150279"/>
                      </a:lnTo>
                      <a:lnTo>
                        <a:pt x="499" y="150040"/>
                      </a:lnTo>
                      <a:lnTo>
                        <a:pt x="351" y="149800"/>
                      </a:lnTo>
                      <a:lnTo>
                        <a:pt x="240" y="149542"/>
                      </a:lnTo>
                      <a:lnTo>
                        <a:pt x="130" y="149265"/>
                      </a:lnTo>
                      <a:lnTo>
                        <a:pt x="56" y="148989"/>
                      </a:lnTo>
                      <a:lnTo>
                        <a:pt x="19" y="148693"/>
                      </a:lnTo>
                      <a:lnTo>
                        <a:pt x="1" y="148398"/>
                      </a:lnTo>
                      <a:lnTo>
                        <a:pt x="1" y="2951"/>
                      </a:lnTo>
                      <a:lnTo>
                        <a:pt x="1" y="2951"/>
                      </a:lnTo>
                      <a:lnTo>
                        <a:pt x="19" y="2656"/>
                      </a:lnTo>
                      <a:lnTo>
                        <a:pt x="56" y="2361"/>
                      </a:lnTo>
                      <a:lnTo>
                        <a:pt x="130" y="2084"/>
                      </a:lnTo>
                      <a:lnTo>
                        <a:pt x="240" y="1807"/>
                      </a:lnTo>
                      <a:lnTo>
                        <a:pt x="351" y="1549"/>
                      </a:lnTo>
                      <a:lnTo>
                        <a:pt x="499" y="1310"/>
                      </a:lnTo>
                      <a:lnTo>
                        <a:pt x="683" y="1088"/>
                      </a:lnTo>
                      <a:lnTo>
                        <a:pt x="867" y="867"/>
                      </a:lnTo>
                      <a:lnTo>
                        <a:pt x="1070" y="682"/>
                      </a:lnTo>
                      <a:lnTo>
                        <a:pt x="1310" y="517"/>
                      </a:lnTo>
                      <a:lnTo>
                        <a:pt x="1550" y="369"/>
                      </a:lnTo>
                      <a:lnTo>
                        <a:pt x="1808" y="240"/>
                      </a:lnTo>
                      <a:lnTo>
                        <a:pt x="2066" y="148"/>
                      </a:lnTo>
                      <a:lnTo>
                        <a:pt x="2361" y="74"/>
                      </a:lnTo>
                      <a:lnTo>
                        <a:pt x="2656" y="19"/>
                      </a:lnTo>
                      <a:lnTo>
                        <a:pt x="2951" y="0"/>
                      </a:lnTo>
                      <a:lnTo>
                        <a:pt x="89829" y="0"/>
                      </a:lnTo>
                      <a:lnTo>
                        <a:pt x="89829" y="0"/>
                      </a:lnTo>
                      <a:lnTo>
                        <a:pt x="90124" y="19"/>
                      </a:lnTo>
                      <a:lnTo>
                        <a:pt x="90419" y="74"/>
                      </a:lnTo>
                      <a:lnTo>
                        <a:pt x="90695" y="148"/>
                      </a:lnTo>
                      <a:lnTo>
                        <a:pt x="90972" y="240"/>
                      </a:lnTo>
                      <a:lnTo>
                        <a:pt x="91230" y="369"/>
                      </a:lnTo>
                      <a:lnTo>
                        <a:pt x="91470" y="517"/>
                      </a:lnTo>
                      <a:lnTo>
                        <a:pt x="91691" y="682"/>
                      </a:lnTo>
                      <a:lnTo>
                        <a:pt x="91912" y="867"/>
                      </a:lnTo>
                      <a:lnTo>
                        <a:pt x="92097" y="1088"/>
                      </a:lnTo>
                      <a:lnTo>
                        <a:pt x="92263" y="1310"/>
                      </a:lnTo>
                      <a:lnTo>
                        <a:pt x="92410" y="1549"/>
                      </a:lnTo>
                      <a:lnTo>
                        <a:pt x="92539" y="1807"/>
                      </a:lnTo>
                      <a:lnTo>
                        <a:pt x="92632" y="2084"/>
                      </a:lnTo>
                      <a:lnTo>
                        <a:pt x="92705" y="2361"/>
                      </a:lnTo>
                      <a:lnTo>
                        <a:pt x="92761" y="2656"/>
                      </a:lnTo>
                      <a:lnTo>
                        <a:pt x="92779" y="2951"/>
                      </a:lnTo>
                      <a:lnTo>
                        <a:pt x="92779" y="148398"/>
                      </a:lnTo>
                      <a:lnTo>
                        <a:pt x="92779" y="148398"/>
                      </a:lnTo>
                      <a:lnTo>
                        <a:pt x="92761" y="148693"/>
                      </a:lnTo>
                      <a:lnTo>
                        <a:pt x="92705" y="148989"/>
                      </a:lnTo>
                      <a:lnTo>
                        <a:pt x="92632" y="149265"/>
                      </a:lnTo>
                      <a:lnTo>
                        <a:pt x="92539" y="149542"/>
                      </a:lnTo>
                      <a:lnTo>
                        <a:pt x="92410" y="149800"/>
                      </a:lnTo>
                      <a:lnTo>
                        <a:pt x="92263" y="150040"/>
                      </a:lnTo>
                      <a:lnTo>
                        <a:pt x="92097" y="150279"/>
                      </a:lnTo>
                      <a:lnTo>
                        <a:pt x="91912" y="150482"/>
                      </a:lnTo>
                      <a:lnTo>
                        <a:pt x="91691" y="150667"/>
                      </a:lnTo>
                      <a:lnTo>
                        <a:pt x="91470" y="150851"/>
                      </a:lnTo>
                      <a:lnTo>
                        <a:pt x="91230" y="150999"/>
                      </a:lnTo>
                      <a:lnTo>
                        <a:pt x="90972" y="151109"/>
                      </a:lnTo>
                      <a:lnTo>
                        <a:pt x="90695" y="151220"/>
                      </a:lnTo>
                      <a:lnTo>
                        <a:pt x="90419" y="151294"/>
                      </a:lnTo>
                      <a:lnTo>
                        <a:pt x="90124" y="151331"/>
                      </a:lnTo>
                      <a:lnTo>
                        <a:pt x="89829" y="15134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8"/>
                <p:cNvSpPr/>
                <p:nvPr/>
              </p:nvSpPr>
              <p:spPr>
                <a:xfrm>
                  <a:off x="3821050" y="4451975"/>
                  <a:ext cx="346700" cy="3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8" h="13888" extrusionOk="0">
                      <a:moveTo>
                        <a:pt x="6934" y="1"/>
                      </a:moveTo>
                      <a:lnTo>
                        <a:pt x="6584" y="19"/>
                      </a:lnTo>
                      <a:lnTo>
                        <a:pt x="6233" y="38"/>
                      </a:lnTo>
                      <a:lnTo>
                        <a:pt x="5883" y="93"/>
                      </a:lnTo>
                      <a:lnTo>
                        <a:pt x="5533" y="148"/>
                      </a:lnTo>
                      <a:lnTo>
                        <a:pt x="5201" y="222"/>
                      </a:lnTo>
                      <a:lnTo>
                        <a:pt x="4869" y="314"/>
                      </a:lnTo>
                      <a:lnTo>
                        <a:pt x="4555" y="425"/>
                      </a:lnTo>
                      <a:lnTo>
                        <a:pt x="4242" y="554"/>
                      </a:lnTo>
                      <a:lnTo>
                        <a:pt x="3928" y="683"/>
                      </a:lnTo>
                      <a:lnTo>
                        <a:pt x="3633" y="849"/>
                      </a:lnTo>
                      <a:lnTo>
                        <a:pt x="3338" y="1015"/>
                      </a:lnTo>
                      <a:lnTo>
                        <a:pt x="3061" y="1181"/>
                      </a:lnTo>
                      <a:lnTo>
                        <a:pt x="2785" y="1384"/>
                      </a:lnTo>
                      <a:lnTo>
                        <a:pt x="2527" y="1587"/>
                      </a:lnTo>
                      <a:lnTo>
                        <a:pt x="2268" y="1808"/>
                      </a:lnTo>
                      <a:lnTo>
                        <a:pt x="2029" y="2029"/>
                      </a:lnTo>
                      <a:lnTo>
                        <a:pt x="1807" y="2269"/>
                      </a:lnTo>
                      <a:lnTo>
                        <a:pt x="1586" y="2527"/>
                      </a:lnTo>
                      <a:lnTo>
                        <a:pt x="1383" y="2785"/>
                      </a:lnTo>
                      <a:lnTo>
                        <a:pt x="1180" y="3062"/>
                      </a:lnTo>
                      <a:lnTo>
                        <a:pt x="996" y="3339"/>
                      </a:lnTo>
                      <a:lnTo>
                        <a:pt x="830" y="3634"/>
                      </a:lnTo>
                      <a:lnTo>
                        <a:pt x="682" y="3929"/>
                      </a:lnTo>
                      <a:lnTo>
                        <a:pt x="535" y="4242"/>
                      </a:lnTo>
                      <a:lnTo>
                        <a:pt x="424" y="4556"/>
                      </a:lnTo>
                      <a:lnTo>
                        <a:pt x="314" y="4888"/>
                      </a:lnTo>
                      <a:lnTo>
                        <a:pt x="221" y="5201"/>
                      </a:lnTo>
                      <a:lnTo>
                        <a:pt x="129" y="5552"/>
                      </a:lnTo>
                      <a:lnTo>
                        <a:pt x="74" y="5884"/>
                      </a:lnTo>
                      <a:lnTo>
                        <a:pt x="37" y="6234"/>
                      </a:lnTo>
                      <a:lnTo>
                        <a:pt x="0" y="6584"/>
                      </a:lnTo>
                      <a:lnTo>
                        <a:pt x="0" y="6935"/>
                      </a:lnTo>
                      <a:lnTo>
                        <a:pt x="0" y="7304"/>
                      </a:lnTo>
                      <a:lnTo>
                        <a:pt x="37" y="7654"/>
                      </a:lnTo>
                      <a:lnTo>
                        <a:pt x="74" y="8004"/>
                      </a:lnTo>
                      <a:lnTo>
                        <a:pt x="129" y="8336"/>
                      </a:lnTo>
                      <a:lnTo>
                        <a:pt x="221" y="8687"/>
                      </a:lnTo>
                      <a:lnTo>
                        <a:pt x="314" y="9000"/>
                      </a:lnTo>
                      <a:lnTo>
                        <a:pt x="424" y="9332"/>
                      </a:lnTo>
                      <a:lnTo>
                        <a:pt x="535" y="9646"/>
                      </a:lnTo>
                      <a:lnTo>
                        <a:pt x="682" y="9959"/>
                      </a:lnTo>
                      <a:lnTo>
                        <a:pt x="830" y="10254"/>
                      </a:lnTo>
                      <a:lnTo>
                        <a:pt x="996" y="10549"/>
                      </a:lnTo>
                      <a:lnTo>
                        <a:pt x="1180" y="10826"/>
                      </a:lnTo>
                      <a:lnTo>
                        <a:pt x="1383" y="11102"/>
                      </a:lnTo>
                      <a:lnTo>
                        <a:pt x="1586" y="11361"/>
                      </a:lnTo>
                      <a:lnTo>
                        <a:pt x="1807" y="11619"/>
                      </a:lnTo>
                      <a:lnTo>
                        <a:pt x="2029" y="11859"/>
                      </a:lnTo>
                      <a:lnTo>
                        <a:pt x="2268" y="12080"/>
                      </a:lnTo>
                      <a:lnTo>
                        <a:pt x="2527" y="12301"/>
                      </a:lnTo>
                      <a:lnTo>
                        <a:pt x="2785" y="12504"/>
                      </a:lnTo>
                      <a:lnTo>
                        <a:pt x="3061" y="12707"/>
                      </a:lnTo>
                      <a:lnTo>
                        <a:pt x="3338" y="12873"/>
                      </a:lnTo>
                      <a:lnTo>
                        <a:pt x="3633" y="13039"/>
                      </a:lnTo>
                      <a:lnTo>
                        <a:pt x="3928" y="13205"/>
                      </a:lnTo>
                      <a:lnTo>
                        <a:pt x="4242" y="13334"/>
                      </a:lnTo>
                      <a:lnTo>
                        <a:pt x="4555" y="13463"/>
                      </a:lnTo>
                      <a:lnTo>
                        <a:pt x="4869" y="13574"/>
                      </a:lnTo>
                      <a:lnTo>
                        <a:pt x="5201" y="13666"/>
                      </a:lnTo>
                      <a:lnTo>
                        <a:pt x="5533" y="13740"/>
                      </a:lnTo>
                      <a:lnTo>
                        <a:pt x="5883" y="13795"/>
                      </a:lnTo>
                      <a:lnTo>
                        <a:pt x="6233" y="13850"/>
                      </a:lnTo>
                      <a:lnTo>
                        <a:pt x="6584" y="13869"/>
                      </a:lnTo>
                      <a:lnTo>
                        <a:pt x="6934" y="13887"/>
                      </a:lnTo>
                      <a:lnTo>
                        <a:pt x="7284" y="13869"/>
                      </a:lnTo>
                      <a:lnTo>
                        <a:pt x="7653" y="13850"/>
                      </a:lnTo>
                      <a:lnTo>
                        <a:pt x="7985" y="13795"/>
                      </a:lnTo>
                      <a:lnTo>
                        <a:pt x="8336" y="13740"/>
                      </a:lnTo>
                      <a:lnTo>
                        <a:pt x="8668" y="13666"/>
                      </a:lnTo>
                      <a:lnTo>
                        <a:pt x="8999" y="13574"/>
                      </a:lnTo>
                      <a:lnTo>
                        <a:pt x="9313" y="13463"/>
                      </a:lnTo>
                      <a:lnTo>
                        <a:pt x="9645" y="13334"/>
                      </a:lnTo>
                      <a:lnTo>
                        <a:pt x="9940" y="13205"/>
                      </a:lnTo>
                      <a:lnTo>
                        <a:pt x="10235" y="13039"/>
                      </a:lnTo>
                      <a:lnTo>
                        <a:pt x="10530" y="12873"/>
                      </a:lnTo>
                      <a:lnTo>
                        <a:pt x="10807" y="12707"/>
                      </a:lnTo>
                      <a:lnTo>
                        <a:pt x="11083" y="12504"/>
                      </a:lnTo>
                      <a:lnTo>
                        <a:pt x="11342" y="12301"/>
                      </a:lnTo>
                      <a:lnTo>
                        <a:pt x="11600" y="12080"/>
                      </a:lnTo>
                      <a:lnTo>
                        <a:pt x="11839" y="11859"/>
                      </a:lnTo>
                      <a:lnTo>
                        <a:pt x="12079" y="11619"/>
                      </a:lnTo>
                      <a:lnTo>
                        <a:pt x="12282" y="11361"/>
                      </a:lnTo>
                      <a:lnTo>
                        <a:pt x="12503" y="11102"/>
                      </a:lnTo>
                      <a:lnTo>
                        <a:pt x="12688" y="10826"/>
                      </a:lnTo>
                      <a:lnTo>
                        <a:pt x="12872" y="10549"/>
                      </a:lnTo>
                      <a:lnTo>
                        <a:pt x="13038" y="10254"/>
                      </a:lnTo>
                      <a:lnTo>
                        <a:pt x="13186" y="9959"/>
                      </a:lnTo>
                      <a:lnTo>
                        <a:pt x="13333" y="9646"/>
                      </a:lnTo>
                      <a:lnTo>
                        <a:pt x="13462" y="9332"/>
                      </a:lnTo>
                      <a:lnTo>
                        <a:pt x="13555" y="9000"/>
                      </a:lnTo>
                      <a:lnTo>
                        <a:pt x="13665" y="8687"/>
                      </a:lnTo>
                      <a:lnTo>
                        <a:pt x="13739" y="8336"/>
                      </a:lnTo>
                      <a:lnTo>
                        <a:pt x="13794" y="8004"/>
                      </a:lnTo>
                      <a:lnTo>
                        <a:pt x="13831" y="7654"/>
                      </a:lnTo>
                      <a:lnTo>
                        <a:pt x="13868" y="7304"/>
                      </a:lnTo>
                      <a:lnTo>
                        <a:pt x="13868" y="6935"/>
                      </a:lnTo>
                      <a:lnTo>
                        <a:pt x="13868" y="6584"/>
                      </a:lnTo>
                      <a:lnTo>
                        <a:pt x="13831" y="6234"/>
                      </a:lnTo>
                      <a:lnTo>
                        <a:pt x="13794" y="5884"/>
                      </a:lnTo>
                      <a:lnTo>
                        <a:pt x="13739" y="5552"/>
                      </a:lnTo>
                      <a:lnTo>
                        <a:pt x="13665" y="5201"/>
                      </a:lnTo>
                      <a:lnTo>
                        <a:pt x="13555" y="4888"/>
                      </a:lnTo>
                      <a:lnTo>
                        <a:pt x="13462" y="4556"/>
                      </a:lnTo>
                      <a:lnTo>
                        <a:pt x="13333" y="4242"/>
                      </a:lnTo>
                      <a:lnTo>
                        <a:pt x="13186" y="3929"/>
                      </a:lnTo>
                      <a:lnTo>
                        <a:pt x="13038" y="3634"/>
                      </a:lnTo>
                      <a:lnTo>
                        <a:pt x="12872" y="3339"/>
                      </a:lnTo>
                      <a:lnTo>
                        <a:pt x="12688" y="3062"/>
                      </a:lnTo>
                      <a:lnTo>
                        <a:pt x="12503" y="2785"/>
                      </a:lnTo>
                      <a:lnTo>
                        <a:pt x="12282" y="2527"/>
                      </a:lnTo>
                      <a:lnTo>
                        <a:pt x="12079" y="2269"/>
                      </a:lnTo>
                      <a:lnTo>
                        <a:pt x="11839" y="2029"/>
                      </a:lnTo>
                      <a:lnTo>
                        <a:pt x="11600" y="1808"/>
                      </a:lnTo>
                      <a:lnTo>
                        <a:pt x="11342" y="1587"/>
                      </a:lnTo>
                      <a:lnTo>
                        <a:pt x="11083" y="1384"/>
                      </a:lnTo>
                      <a:lnTo>
                        <a:pt x="10807" y="1181"/>
                      </a:lnTo>
                      <a:lnTo>
                        <a:pt x="10530" y="1015"/>
                      </a:lnTo>
                      <a:lnTo>
                        <a:pt x="10235" y="849"/>
                      </a:lnTo>
                      <a:lnTo>
                        <a:pt x="9940" y="683"/>
                      </a:lnTo>
                      <a:lnTo>
                        <a:pt x="9645" y="554"/>
                      </a:lnTo>
                      <a:lnTo>
                        <a:pt x="9313" y="425"/>
                      </a:lnTo>
                      <a:lnTo>
                        <a:pt x="8999" y="314"/>
                      </a:lnTo>
                      <a:lnTo>
                        <a:pt x="8668" y="222"/>
                      </a:lnTo>
                      <a:lnTo>
                        <a:pt x="8336" y="148"/>
                      </a:lnTo>
                      <a:lnTo>
                        <a:pt x="7985" y="93"/>
                      </a:lnTo>
                      <a:lnTo>
                        <a:pt x="7653" y="38"/>
                      </a:lnTo>
                      <a:lnTo>
                        <a:pt x="7284" y="19"/>
                      </a:lnTo>
                      <a:lnTo>
                        <a:pt x="6934" y="1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8"/>
                <p:cNvSpPr/>
                <p:nvPr/>
              </p:nvSpPr>
              <p:spPr>
                <a:xfrm>
                  <a:off x="3960725" y="341850"/>
                  <a:ext cx="9225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3689" extrusionOk="0">
                      <a:moveTo>
                        <a:pt x="1642" y="0"/>
                      </a:moveTo>
                      <a:lnTo>
                        <a:pt x="1476" y="37"/>
                      </a:lnTo>
                      <a:lnTo>
                        <a:pt x="1292" y="74"/>
                      </a:lnTo>
                      <a:lnTo>
                        <a:pt x="1126" y="148"/>
                      </a:lnTo>
                      <a:lnTo>
                        <a:pt x="960" y="222"/>
                      </a:lnTo>
                      <a:lnTo>
                        <a:pt x="812" y="314"/>
                      </a:lnTo>
                      <a:lnTo>
                        <a:pt x="665" y="424"/>
                      </a:lnTo>
                      <a:lnTo>
                        <a:pt x="536" y="535"/>
                      </a:lnTo>
                      <a:lnTo>
                        <a:pt x="425" y="664"/>
                      </a:lnTo>
                      <a:lnTo>
                        <a:pt x="314" y="812"/>
                      </a:lnTo>
                      <a:lnTo>
                        <a:pt x="222" y="959"/>
                      </a:lnTo>
                      <a:lnTo>
                        <a:pt x="148" y="1125"/>
                      </a:lnTo>
                      <a:lnTo>
                        <a:pt x="75" y="1291"/>
                      </a:lnTo>
                      <a:lnTo>
                        <a:pt x="38" y="1476"/>
                      </a:lnTo>
                      <a:lnTo>
                        <a:pt x="1" y="1660"/>
                      </a:lnTo>
                      <a:lnTo>
                        <a:pt x="1" y="1844"/>
                      </a:lnTo>
                      <a:lnTo>
                        <a:pt x="1" y="2029"/>
                      </a:lnTo>
                      <a:lnTo>
                        <a:pt x="38" y="2213"/>
                      </a:lnTo>
                      <a:lnTo>
                        <a:pt x="75" y="2398"/>
                      </a:lnTo>
                      <a:lnTo>
                        <a:pt x="148" y="2564"/>
                      </a:lnTo>
                      <a:lnTo>
                        <a:pt x="222" y="2711"/>
                      </a:lnTo>
                      <a:lnTo>
                        <a:pt x="314" y="2877"/>
                      </a:lnTo>
                      <a:lnTo>
                        <a:pt x="425" y="3006"/>
                      </a:lnTo>
                      <a:lnTo>
                        <a:pt x="536" y="3135"/>
                      </a:lnTo>
                      <a:lnTo>
                        <a:pt x="665" y="3264"/>
                      </a:lnTo>
                      <a:lnTo>
                        <a:pt x="812" y="3375"/>
                      </a:lnTo>
                      <a:lnTo>
                        <a:pt x="960" y="3467"/>
                      </a:lnTo>
                      <a:lnTo>
                        <a:pt x="1126" y="3541"/>
                      </a:lnTo>
                      <a:lnTo>
                        <a:pt x="1292" y="3596"/>
                      </a:lnTo>
                      <a:lnTo>
                        <a:pt x="1476" y="3652"/>
                      </a:lnTo>
                      <a:lnTo>
                        <a:pt x="1642" y="3670"/>
                      </a:lnTo>
                      <a:lnTo>
                        <a:pt x="1845" y="3689"/>
                      </a:lnTo>
                      <a:lnTo>
                        <a:pt x="2029" y="3670"/>
                      </a:lnTo>
                      <a:lnTo>
                        <a:pt x="2214" y="3652"/>
                      </a:lnTo>
                      <a:lnTo>
                        <a:pt x="2380" y="3596"/>
                      </a:lnTo>
                      <a:lnTo>
                        <a:pt x="2564" y="3541"/>
                      </a:lnTo>
                      <a:lnTo>
                        <a:pt x="2712" y="3467"/>
                      </a:lnTo>
                      <a:lnTo>
                        <a:pt x="2878" y="3375"/>
                      </a:lnTo>
                      <a:lnTo>
                        <a:pt x="3007" y="3264"/>
                      </a:lnTo>
                      <a:lnTo>
                        <a:pt x="3136" y="3135"/>
                      </a:lnTo>
                      <a:lnTo>
                        <a:pt x="3265" y="3006"/>
                      </a:lnTo>
                      <a:lnTo>
                        <a:pt x="3376" y="2877"/>
                      </a:lnTo>
                      <a:lnTo>
                        <a:pt x="3468" y="2711"/>
                      </a:lnTo>
                      <a:lnTo>
                        <a:pt x="3542" y="2564"/>
                      </a:lnTo>
                      <a:lnTo>
                        <a:pt x="3597" y="2398"/>
                      </a:lnTo>
                      <a:lnTo>
                        <a:pt x="3652" y="2213"/>
                      </a:lnTo>
                      <a:lnTo>
                        <a:pt x="3671" y="2029"/>
                      </a:lnTo>
                      <a:lnTo>
                        <a:pt x="3689" y="1844"/>
                      </a:lnTo>
                      <a:lnTo>
                        <a:pt x="3671" y="1660"/>
                      </a:lnTo>
                      <a:lnTo>
                        <a:pt x="3652" y="1476"/>
                      </a:lnTo>
                      <a:lnTo>
                        <a:pt x="3597" y="1291"/>
                      </a:lnTo>
                      <a:lnTo>
                        <a:pt x="3542" y="1125"/>
                      </a:lnTo>
                      <a:lnTo>
                        <a:pt x="3468" y="959"/>
                      </a:lnTo>
                      <a:lnTo>
                        <a:pt x="3376" y="812"/>
                      </a:lnTo>
                      <a:lnTo>
                        <a:pt x="3265" y="664"/>
                      </a:lnTo>
                      <a:lnTo>
                        <a:pt x="3136" y="535"/>
                      </a:lnTo>
                      <a:lnTo>
                        <a:pt x="3007" y="424"/>
                      </a:lnTo>
                      <a:lnTo>
                        <a:pt x="2878" y="314"/>
                      </a:lnTo>
                      <a:lnTo>
                        <a:pt x="2712" y="222"/>
                      </a:lnTo>
                      <a:lnTo>
                        <a:pt x="2564" y="148"/>
                      </a:lnTo>
                      <a:lnTo>
                        <a:pt x="2380" y="74"/>
                      </a:lnTo>
                      <a:lnTo>
                        <a:pt x="2214" y="37"/>
                      </a:lnTo>
                      <a:lnTo>
                        <a:pt x="2029" y="0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8"/>
                <p:cNvSpPr/>
                <p:nvPr/>
              </p:nvSpPr>
              <p:spPr>
                <a:xfrm>
                  <a:off x="3781850" y="2919025"/>
                  <a:ext cx="576325" cy="5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3" h="20932" extrusionOk="0">
                      <a:moveTo>
                        <a:pt x="9479" y="1"/>
                      </a:moveTo>
                      <a:lnTo>
                        <a:pt x="8945" y="19"/>
                      </a:lnTo>
                      <a:lnTo>
                        <a:pt x="8428" y="56"/>
                      </a:lnTo>
                      <a:lnTo>
                        <a:pt x="7893" y="130"/>
                      </a:lnTo>
                      <a:lnTo>
                        <a:pt x="7377" y="204"/>
                      </a:lnTo>
                      <a:lnTo>
                        <a:pt x="6861" y="314"/>
                      </a:lnTo>
                      <a:lnTo>
                        <a:pt x="6344" y="425"/>
                      </a:lnTo>
                      <a:lnTo>
                        <a:pt x="5828" y="573"/>
                      </a:lnTo>
                      <a:lnTo>
                        <a:pt x="5312" y="720"/>
                      </a:lnTo>
                      <a:lnTo>
                        <a:pt x="4814" y="905"/>
                      </a:lnTo>
                      <a:lnTo>
                        <a:pt x="4316" y="1107"/>
                      </a:lnTo>
                      <a:lnTo>
                        <a:pt x="3836" y="1329"/>
                      </a:lnTo>
                      <a:lnTo>
                        <a:pt x="3357" y="1568"/>
                      </a:lnTo>
                      <a:lnTo>
                        <a:pt x="2877" y="1827"/>
                      </a:lnTo>
                      <a:lnTo>
                        <a:pt x="2416" y="2103"/>
                      </a:lnTo>
                      <a:lnTo>
                        <a:pt x="1955" y="2398"/>
                      </a:lnTo>
                      <a:lnTo>
                        <a:pt x="1513" y="2712"/>
                      </a:lnTo>
                      <a:lnTo>
                        <a:pt x="1089" y="3044"/>
                      </a:lnTo>
                      <a:lnTo>
                        <a:pt x="941" y="3154"/>
                      </a:lnTo>
                      <a:lnTo>
                        <a:pt x="812" y="3284"/>
                      </a:lnTo>
                      <a:lnTo>
                        <a:pt x="572" y="3542"/>
                      </a:lnTo>
                      <a:lnTo>
                        <a:pt x="388" y="3837"/>
                      </a:lnTo>
                      <a:lnTo>
                        <a:pt x="240" y="4132"/>
                      </a:lnTo>
                      <a:lnTo>
                        <a:pt x="111" y="4464"/>
                      </a:lnTo>
                      <a:lnTo>
                        <a:pt x="37" y="4777"/>
                      </a:lnTo>
                      <a:lnTo>
                        <a:pt x="1" y="5109"/>
                      </a:lnTo>
                      <a:lnTo>
                        <a:pt x="1" y="5441"/>
                      </a:lnTo>
                      <a:lnTo>
                        <a:pt x="37" y="5773"/>
                      </a:lnTo>
                      <a:lnTo>
                        <a:pt x="111" y="6105"/>
                      </a:lnTo>
                      <a:lnTo>
                        <a:pt x="222" y="6419"/>
                      </a:lnTo>
                      <a:lnTo>
                        <a:pt x="351" y="6732"/>
                      </a:lnTo>
                      <a:lnTo>
                        <a:pt x="535" y="7027"/>
                      </a:lnTo>
                      <a:lnTo>
                        <a:pt x="757" y="7285"/>
                      </a:lnTo>
                      <a:lnTo>
                        <a:pt x="1015" y="7543"/>
                      </a:lnTo>
                      <a:lnTo>
                        <a:pt x="1162" y="7654"/>
                      </a:lnTo>
                      <a:lnTo>
                        <a:pt x="1310" y="7765"/>
                      </a:lnTo>
                      <a:lnTo>
                        <a:pt x="1513" y="7894"/>
                      </a:lnTo>
                      <a:lnTo>
                        <a:pt x="1716" y="7986"/>
                      </a:lnTo>
                      <a:lnTo>
                        <a:pt x="1937" y="8078"/>
                      </a:lnTo>
                      <a:lnTo>
                        <a:pt x="2158" y="8152"/>
                      </a:lnTo>
                      <a:lnTo>
                        <a:pt x="2380" y="8207"/>
                      </a:lnTo>
                      <a:lnTo>
                        <a:pt x="2619" y="8244"/>
                      </a:lnTo>
                      <a:lnTo>
                        <a:pt x="3062" y="8244"/>
                      </a:lnTo>
                      <a:lnTo>
                        <a:pt x="3302" y="8226"/>
                      </a:lnTo>
                      <a:lnTo>
                        <a:pt x="3523" y="8189"/>
                      </a:lnTo>
                      <a:lnTo>
                        <a:pt x="3744" y="8134"/>
                      </a:lnTo>
                      <a:lnTo>
                        <a:pt x="3965" y="8060"/>
                      </a:lnTo>
                      <a:lnTo>
                        <a:pt x="4187" y="7968"/>
                      </a:lnTo>
                      <a:lnTo>
                        <a:pt x="4390" y="7875"/>
                      </a:lnTo>
                      <a:lnTo>
                        <a:pt x="4592" y="7746"/>
                      </a:lnTo>
                      <a:lnTo>
                        <a:pt x="4795" y="7599"/>
                      </a:lnTo>
                      <a:lnTo>
                        <a:pt x="5035" y="7414"/>
                      </a:lnTo>
                      <a:lnTo>
                        <a:pt x="5293" y="7248"/>
                      </a:lnTo>
                      <a:lnTo>
                        <a:pt x="5551" y="7082"/>
                      </a:lnTo>
                      <a:lnTo>
                        <a:pt x="5828" y="6916"/>
                      </a:lnTo>
                      <a:lnTo>
                        <a:pt x="6086" y="6769"/>
                      </a:lnTo>
                      <a:lnTo>
                        <a:pt x="6363" y="6640"/>
                      </a:lnTo>
                      <a:lnTo>
                        <a:pt x="6639" y="6511"/>
                      </a:lnTo>
                      <a:lnTo>
                        <a:pt x="6916" y="6400"/>
                      </a:lnTo>
                      <a:lnTo>
                        <a:pt x="7211" y="6308"/>
                      </a:lnTo>
                      <a:lnTo>
                        <a:pt x="7488" y="6216"/>
                      </a:lnTo>
                      <a:lnTo>
                        <a:pt x="7783" y="6123"/>
                      </a:lnTo>
                      <a:lnTo>
                        <a:pt x="8078" y="6068"/>
                      </a:lnTo>
                      <a:lnTo>
                        <a:pt x="8373" y="5994"/>
                      </a:lnTo>
                      <a:lnTo>
                        <a:pt x="8668" y="5958"/>
                      </a:lnTo>
                      <a:lnTo>
                        <a:pt x="8963" y="5921"/>
                      </a:lnTo>
                      <a:lnTo>
                        <a:pt x="9258" y="5902"/>
                      </a:lnTo>
                      <a:lnTo>
                        <a:pt x="9553" y="5884"/>
                      </a:lnTo>
                      <a:lnTo>
                        <a:pt x="9848" y="5884"/>
                      </a:lnTo>
                      <a:lnTo>
                        <a:pt x="10143" y="5902"/>
                      </a:lnTo>
                      <a:lnTo>
                        <a:pt x="10457" y="5921"/>
                      </a:lnTo>
                      <a:lnTo>
                        <a:pt x="10752" y="5958"/>
                      </a:lnTo>
                      <a:lnTo>
                        <a:pt x="11047" y="5994"/>
                      </a:lnTo>
                      <a:lnTo>
                        <a:pt x="11342" y="6068"/>
                      </a:lnTo>
                      <a:lnTo>
                        <a:pt x="11637" y="6123"/>
                      </a:lnTo>
                      <a:lnTo>
                        <a:pt x="11914" y="6216"/>
                      </a:lnTo>
                      <a:lnTo>
                        <a:pt x="12209" y="6308"/>
                      </a:lnTo>
                      <a:lnTo>
                        <a:pt x="12485" y="6419"/>
                      </a:lnTo>
                      <a:lnTo>
                        <a:pt x="12780" y="6529"/>
                      </a:lnTo>
                      <a:lnTo>
                        <a:pt x="13057" y="6677"/>
                      </a:lnTo>
                      <a:lnTo>
                        <a:pt x="13315" y="6806"/>
                      </a:lnTo>
                      <a:lnTo>
                        <a:pt x="13592" y="6972"/>
                      </a:lnTo>
                      <a:lnTo>
                        <a:pt x="13850" y="7138"/>
                      </a:lnTo>
                      <a:lnTo>
                        <a:pt x="14164" y="7359"/>
                      </a:lnTo>
                      <a:lnTo>
                        <a:pt x="14459" y="7599"/>
                      </a:lnTo>
                      <a:lnTo>
                        <a:pt x="14735" y="7839"/>
                      </a:lnTo>
                      <a:lnTo>
                        <a:pt x="15012" y="8097"/>
                      </a:lnTo>
                      <a:lnTo>
                        <a:pt x="15252" y="8373"/>
                      </a:lnTo>
                      <a:lnTo>
                        <a:pt x="15491" y="8650"/>
                      </a:lnTo>
                      <a:lnTo>
                        <a:pt x="15713" y="8927"/>
                      </a:lnTo>
                      <a:lnTo>
                        <a:pt x="15915" y="9240"/>
                      </a:lnTo>
                      <a:lnTo>
                        <a:pt x="16118" y="9535"/>
                      </a:lnTo>
                      <a:lnTo>
                        <a:pt x="16284" y="9867"/>
                      </a:lnTo>
                      <a:lnTo>
                        <a:pt x="16450" y="10181"/>
                      </a:lnTo>
                      <a:lnTo>
                        <a:pt x="16579" y="10513"/>
                      </a:lnTo>
                      <a:lnTo>
                        <a:pt x="16708" y="10844"/>
                      </a:lnTo>
                      <a:lnTo>
                        <a:pt x="16819" y="11195"/>
                      </a:lnTo>
                      <a:lnTo>
                        <a:pt x="16930" y="11545"/>
                      </a:lnTo>
                      <a:lnTo>
                        <a:pt x="17004" y="11896"/>
                      </a:lnTo>
                      <a:lnTo>
                        <a:pt x="17059" y="12246"/>
                      </a:lnTo>
                      <a:lnTo>
                        <a:pt x="17114" y="12615"/>
                      </a:lnTo>
                      <a:lnTo>
                        <a:pt x="17151" y="12965"/>
                      </a:lnTo>
                      <a:lnTo>
                        <a:pt x="17169" y="13334"/>
                      </a:lnTo>
                      <a:lnTo>
                        <a:pt x="17151" y="13703"/>
                      </a:lnTo>
                      <a:lnTo>
                        <a:pt x="17133" y="14072"/>
                      </a:lnTo>
                      <a:lnTo>
                        <a:pt x="17114" y="14441"/>
                      </a:lnTo>
                      <a:lnTo>
                        <a:pt x="17059" y="14809"/>
                      </a:lnTo>
                      <a:lnTo>
                        <a:pt x="16985" y="15160"/>
                      </a:lnTo>
                      <a:lnTo>
                        <a:pt x="16893" y="15529"/>
                      </a:lnTo>
                      <a:lnTo>
                        <a:pt x="16801" y="15897"/>
                      </a:lnTo>
                      <a:lnTo>
                        <a:pt x="16672" y="16248"/>
                      </a:lnTo>
                      <a:lnTo>
                        <a:pt x="16542" y="16598"/>
                      </a:lnTo>
                      <a:lnTo>
                        <a:pt x="16377" y="16949"/>
                      </a:lnTo>
                      <a:lnTo>
                        <a:pt x="16211" y="17299"/>
                      </a:lnTo>
                      <a:lnTo>
                        <a:pt x="16008" y="17649"/>
                      </a:lnTo>
                      <a:lnTo>
                        <a:pt x="20895" y="20932"/>
                      </a:lnTo>
                      <a:lnTo>
                        <a:pt x="21245" y="20323"/>
                      </a:lnTo>
                      <a:lnTo>
                        <a:pt x="21577" y="19733"/>
                      </a:lnTo>
                      <a:lnTo>
                        <a:pt x="21872" y="19106"/>
                      </a:lnTo>
                      <a:lnTo>
                        <a:pt x="22112" y="18479"/>
                      </a:lnTo>
                      <a:lnTo>
                        <a:pt x="22352" y="17852"/>
                      </a:lnTo>
                      <a:lnTo>
                        <a:pt x="22536" y="17207"/>
                      </a:lnTo>
                      <a:lnTo>
                        <a:pt x="22702" y="16580"/>
                      </a:lnTo>
                      <a:lnTo>
                        <a:pt x="22831" y="15934"/>
                      </a:lnTo>
                      <a:lnTo>
                        <a:pt x="22923" y="15270"/>
                      </a:lnTo>
                      <a:lnTo>
                        <a:pt x="22997" y="14625"/>
                      </a:lnTo>
                      <a:lnTo>
                        <a:pt x="23034" y="13980"/>
                      </a:lnTo>
                      <a:lnTo>
                        <a:pt x="23052" y="13334"/>
                      </a:lnTo>
                      <a:lnTo>
                        <a:pt x="23015" y="12670"/>
                      </a:lnTo>
                      <a:lnTo>
                        <a:pt x="22979" y="12025"/>
                      </a:lnTo>
                      <a:lnTo>
                        <a:pt x="22886" y="11398"/>
                      </a:lnTo>
                      <a:lnTo>
                        <a:pt x="22776" y="10752"/>
                      </a:lnTo>
                      <a:lnTo>
                        <a:pt x="22628" y="10125"/>
                      </a:lnTo>
                      <a:lnTo>
                        <a:pt x="22462" y="9517"/>
                      </a:lnTo>
                      <a:lnTo>
                        <a:pt x="22259" y="8890"/>
                      </a:lnTo>
                      <a:lnTo>
                        <a:pt x="22038" y="8300"/>
                      </a:lnTo>
                      <a:lnTo>
                        <a:pt x="21780" y="7709"/>
                      </a:lnTo>
                      <a:lnTo>
                        <a:pt x="21503" y="7119"/>
                      </a:lnTo>
                      <a:lnTo>
                        <a:pt x="21190" y="6566"/>
                      </a:lnTo>
                      <a:lnTo>
                        <a:pt x="20839" y="6013"/>
                      </a:lnTo>
                      <a:lnTo>
                        <a:pt x="20470" y="5478"/>
                      </a:lnTo>
                      <a:lnTo>
                        <a:pt x="20083" y="4962"/>
                      </a:lnTo>
                      <a:lnTo>
                        <a:pt x="19659" y="4445"/>
                      </a:lnTo>
                      <a:lnTo>
                        <a:pt x="19216" y="3966"/>
                      </a:lnTo>
                      <a:lnTo>
                        <a:pt x="18737" y="3505"/>
                      </a:lnTo>
                      <a:lnTo>
                        <a:pt x="18221" y="3062"/>
                      </a:lnTo>
                      <a:lnTo>
                        <a:pt x="17704" y="2657"/>
                      </a:lnTo>
                      <a:lnTo>
                        <a:pt x="17133" y="2251"/>
                      </a:lnTo>
                      <a:lnTo>
                        <a:pt x="16672" y="1956"/>
                      </a:lnTo>
                      <a:lnTo>
                        <a:pt x="16192" y="1679"/>
                      </a:lnTo>
                      <a:lnTo>
                        <a:pt x="15694" y="1421"/>
                      </a:lnTo>
                      <a:lnTo>
                        <a:pt x="15196" y="1181"/>
                      </a:lnTo>
                      <a:lnTo>
                        <a:pt x="14698" y="960"/>
                      </a:lnTo>
                      <a:lnTo>
                        <a:pt x="14200" y="775"/>
                      </a:lnTo>
                      <a:lnTo>
                        <a:pt x="13684" y="591"/>
                      </a:lnTo>
                      <a:lnTo>
                        <a:pt x="13168" y="444"/>
                      </a:lnTo>
                      <a:lnTo>
                        <a:pt x="12651" y="314"/>
                      </a:lnTo>
                      <a:lnTo>
                        <a:pt x="12117" y="222"/>
                      </a:lnTo>
                      <a:lnTo>
                        <a:pt x="11600" y="130"/>
                      </a:lnTo>
                      <a:lnTo>
                        <a:pt x="11065" y="75"/>
                      </a:lnTo>
                      <a:lnTo>
                        <a:pt x="10549" y="19"/>
                      </a:lnTo>
                      <a:lnTo>
                        <a:pt x="1001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8"/>
                <p:cNvSpPr/>
                <p:nvPr/>
              </p:nvSpPr>
              <p:spPr>
                <a:xfrm>
                  <a:off x="3673050" y="3315075"/>
                  <a:ext cx="6819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6" h="23163" extrusionOk="0">
                      <a:moveTo>
                        <a:pt x="0" y="0"/>
                      </a:moveTo>
                      <a:lnTo>
                        <a:pt x="0" y="20489"/>
                      </a:lnTo>
                      <a:lnTo>
                        <a:pt x="19" y="20765"/>
                      </a:lnTo>
                      <a:lnTo>
                        <a:pt x="56" y="21023"/>
                      </a:lnTo>
                      <a:lnTo>
                        <a:pt x="130" y="21282"/>
                      </a:lnTo>
                      <a:lnTo>
                        <a:pt x="203" y="21521"/>
                      </a:lnTo>
                      <a:lnTo>
                        <a:pt x="314" y="21761"/>
                      </a:lnTo>
                      <a:lnTo>
                        <a:pt x="461" y="21982"/>
                      </a:lnTo>
                      <a:lnTo>
                        <a:pt x="609" y="22185"/>
                      </a:lnTo>
                      <a:lnTo>
                        <a:pt x="775" y="22370"/>
                      </a:lnTo>
                      <a:lnTo>
                        <a:pt x="959" y="22536"/>
                      </a:lnTo>
                      <a:lnTo>
                        <a:pt x="1181" y="22702"/>
                      </a:lnTo>
                      <a:lnTo>
                        <a:pt x="1384" y="22831"/>
                      </a:lnTo>
                      <a:lnTo>
                        <a:pt x="1623" y="22941"/>
                      </a:lnTo>
                      <a:lnTo>
                        <a:pt x="1863" y="23033"/>
                      </a:lnTo>
                      <a:lnTo>
                        <a:pt x="2121" y="23089"/>
                      </a:lnTo>
                      <a:lnTo>
                        <a:pt x="2379" y="23144"/>
                      </a:lnTo>
                      <a:lnTo>
                        <a:pt x="2656" y="23144"/>
                      </a:lnTo>
                      <a:lnTo>
                        <a:pt x="24620" y="23163"/>
                      </a:lnTo>
                      <a:lnTo>
                        <a:pt x="24878" y="23144"/>
                      </a:lnTo>
                      <a:lnTo>
                        <a:pt x="25154" y="23107"/>
                      </a:lnTo>
                      <a:lnTo>
                        <a:pt x="25413" y="23033"/>
                      </a:lnTo>
                      <a:lnTo>
                        <a:pt x="25652" y="22941"/>
                      </a:lnTo>
                      <a:lnTo>
                        <a:pt x="25874" y="22831"/>
                      </a:lnTo>
                      <a:lnTo>
                        <a:pt x="26095" y="22702"/>
                      </a:lnTo>
                      <a:lnTo>
                        <a:pt x="26298" y="22554"/>
                      </a:lnTo>
                      <a:lnTo>
                        <a:pt x="26501" y="22370"/>
                      </a:lnTo>
                      <a:lnTo>
                        <a:pt x="26667" y="22185"/>
                      </a:lnTo>
                      <a:lnTo>
                        <a:pt x="26814" y="21982"/>
                      </a:lnTo>
                      <a:lnTo>
                        <a:pt x="26943" y="21761"/>
                      </a:lnTo>
                      <a:lnTo>
                        <a:pt x="27072" y="21540"/>
                      </a:lnTo>
                      <a:lnTo>
                        <a:pt x="27146" y="21282"/>
                      </a:lnTo>
                      <a:lnTo>
                        <a:pt x="27220" y="21023"/>
                      </a:lnTo>
                      <a:lnTo>
                        <a:pt x="27257" y="20765"/>
                      </a:lnTo>
                      <a:lnTo>
                        <a:pt x="27275" y="20489"/>
                      </a:lnTo>
                      <a:lnTo>
                        <a:pt x="272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18"/>
                <p:cNvSpPr/>
                <p:nvPr/>
              </p:nvSpPr>
              <p:spPr>
                <a:xfrm>
                  <a:off x="3668900" y="3311850"/>
                  <a:ext cx="686050" cy="9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42" h="3910" extrusionOk="0">
                      <a:moveTo>
                        <a:pt x="0" y="0"/>
                      </a:moveTo>
                      <a:lnTo>
                        <a:pt x="0" y="3891"/>
                      </a:lnTo>
                      <a:lnTo>
                        <a:pt x="27441" y="3910"/>
                      </a:lnTo>
                      <a:lnTo>
                        <a:pt x="27441" y="0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18"/>
                <p:cNvSpPr/>
                <p:nvPr/>
              </p:nvSpPr>
              <p:spPr>
                <a:xfrm>
                  <a:off x="3912325" y="3492100"/>
                  <a:ext cx="20795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564" extrusionOk="0">
                      <a:moveTo>
                        <a:pt x="4002" y="1"/>
                      </a:moveTo>
                      <a:lnTo>
                        <a:pt x="3652" y="38"/>
                      </a:lnTo>
                      <a:lnTo>
                        <a:pt x="3320" y="111"/>
                      </a:lnTo>
                      <a:lnTo>
                        <a:pt x="3006" y="222"/>
                      </a:lnTo>
                      <a:lnTo>
                        <a:pt x="2693" y="369"/>
                      </a:lnTo>
                      <a:lnTo>
                        <a:pt x="2416" y="554"/>
                      </a:lnTo>
                      <a:lnTo>
                        <a:pt x="2158" y="775"/>
                      </a:lnTo>
                      <a:lnTo>
                        <a:pt x="1918" y="1015"/>
                      </a:lnTo>
                      <a:lnTo>
                        <a:pt x="1697" y="1273"/>
                      </a:lnTo>
                      <a:lnTo>
                        <a:pt x="1513" y="1568"/>
                      </a:lnTo>
                      <a:lnTo>
                        <a:pt x="1347" y="1882"/>
                      </a:lnTo>
                      <a:lnTo>
                        <a:pt x="1218" y="2195"/>
                      </a:lnTo>
                      <a:lnTo>
                        <a:pt x="1125" y="2546"/>
                      </a:lnTo>
                      <a:lnTo>
                        <a:pt x="1070" y="2914"/>
                      </a:lnTo>
                      <a:lnTo>
                        <a:pt x="1052" y="3283"/>
                      </a:lnTo>
                      <a:lnTo>
                        <a:pt x="1070" y="3468"/>
                      </a:lnTo>
                      <a:lnTo>
                        <a:pt x="1070" y="3670"/>
                      </a:lnTo>
                      <a:lnTo>
                        <a:pt x="1144" y="4039"/>
                      </a:lnTo>
                      <a:lnTo>
                        <a:pt x="1255" y="4408"/>
                      </a:lnTo>
                      <a:lnTo>
                        <a:pt x="1384" y="4740"/>
                      </a:lnTo>
                      <a:lnTo>
                        <a:pt x="1568" y="5054"/>
                      </a:lnTo>
                      <a:lnTo>
                        <a:pt x="1771" y="5349"/>
                      </a:lnTo>
                      <a:lnTo>
                        <a:pt x="2011" y="5625"/>
                      </a:lnTo>
                      <a:lnTo>
                        <a:pt x="2269" y="5865"/>
                      </a:lnTo>
                      <a:lnTo>
                        <a:pt x="1660" y="6972"/>
                      </a:lnTo>
                      <a:lnTo>
                        <a:pt x="148" y="9756"/>
                      </a:lnTo>
                      <a:lnTo>
                        <a:pt x="74" y="9904"/>
                      </a:lnTo>
                      <a:lnTo>
                        <a:pt x="37" y="10070"/>
                      </a:lnTo>
                      <a:lnTo>
                        <a:pt x="0" y="10217"/>
                      </a:lnTo>
                      <a:lnTo>
                        <a:pt x="0" y="10383"/>
                      </a:lnTo>
                      <a:lnTo>
                        <a:pt x="0" y="10531"/>
                      </a:lnTo>
                      <a:lnTo>
                        <a:pt x="37" y="10678"/>
                      </a:lnTo>
                      <a:lnTo>
                        <a:pt x="93" y="10826"/>
                      </a:lnTo>
                      <a:lnTo>
                        <a:pt x="148" y="10955"/>
                      </a:lnTo>
                      <a:lnTo>
                        <a:pt x="222" y="11084"/>
                      </a:lnTo>
                      <a:lnTo>
                        <a:pt x="314" y="11213"/>
                      </a:lnTo>
                      <a:lnTo>
                        <a:pt x="425" y="11305"/>
                      </a:lnTo>
                      <a:lnTo>
                        <a:pt x="554" y="11397"/>
                      </a:lnTo>
                      <a:lnTo>
                        <a:pt x="683" y="11471"/>
                      </a:lnTo>
                      <a:lnTo>
                        <a:pt x="830" y="11527"/>
                      </a:lnTo>
                      <a:lnTo>
                        <a:pt x="978" y="11563"/>
                      </a:lnTo>
                      <a:lnTo>
                        <a:pt x="7340" y="11563"/>
                      </a:lnTo>
                      <a:lnTo>
                        <a:pt x="7488" y="11527"/>
                      </a:lnTo>
                      <a:lnTo>
                        <a:pt x="7617" y="11471"/>
                      </a:lnTo>
                      <a:lnTo>
                        <a:pt x="7764" y="11397"/>
                      </a:lnTo>
                      <a:lnTo>
                        <a:pt x="7875" y="11305"/>
                      </a:lnTo>
                      <a:lnTo>
                        <a:pt x="7986" y="11213"/>
                      </a:lnTo>
                      <a:lnTo>
                        <a:pt x="8078" y="11084"/>
                      </a:lnTo>
                      <a:lnTo>
                        <a:pt x="8152" y="10973"/>
                      </a:lnTo>
                      <a:lnTo>
                        <a:pt x="8225" y="10826"/>
                      </a:lnTo>
                      <a:lnTo>
                        <a:pt x="8262" y="10678"/>
                      </a:lnTo>
                      <a:lnTo>
                        <a:pt x="8299" y="10531"/>
                      </a:lnTo>
                      <a:lnTo>
                        <a:pt x="8318" y="10383"/>
                      </a:lnTo>
                      <a:lnTo>
                        <a:pt x="8299" y="10217"/>
                      </a:lnTo>
                      <a:lnTo>
                        <a:pt x="8281" y="10070"/>
                      </a:lnTo>
                      <a:lnTo>
                        <a:pt x="8225" y="9904"/>
                      </a:lnTo>
                      <a:lnTo>
                        <a:pt x="8152" y="9756"/>
                      </a:lnTo>
                      <a:lnTo>
                        <a:pt x="6658" y="6972"/>
                      </a:lnTo>
                      <a:lnTo>
                        <a:pt x="6049" y="5865"/>
                      </a:lnTo>
                      <a:lnTo>
                        <a:pt x="6197" y="5736"/>
                      </a:lnTo>
                      <a:lnTo>
                        <a:pt x="6344" y="5588"/>
                      </a:lnTo>
                      <a:lnTo>
                        <a:pt x="6473" y="5441"/>
                      </a:lnTo>
                      <a:lnTo>
                        <a:pt x="6602" y="5275"/>
                      </a:lnTo>
                      <a:lnTo>
                        <a:pt x="6732" y="5090"/>
                      </a:lnTo>
                      <a:lnTo>
                        <a:pt x="6842" y="4906"/>
                      </a:lnTo>
                      <a:lnTo>
                        <a:pt x="6934" y="4722"/>
                      </a:lnTo>
                      <a:lnTo>
                        <a:pt x="7008" y="4537"/>
                      </a:lnTo>
                      <a:lnTo>
                        <a:pt x="7082" y="4334"/>
                      </a:lnTo>
                      <a:lnTo>
                        <a:pt x="7156" y="4113"/>
                      </a:lnTo>
                      <a:lnTo>
                        <a:pt x="7193" y="3910"/>
                      </a:lnTo>
                      <a:lnTo>
                        <a:pt x="7230" y="3689"/>
                      </a:lnTo>
                      <a:lnTo>
                        <a:pt x="7248" y="3468"/>
                      </a:lnTo>
                      <a:lnTo>
                        <a:pt x="7248" y="3228"/>
                      </a:lnTo>
                      <a:lnTo>
                        <a:pt x="7248" y="3007"/>
                      </a:lnTo>
                      <a:lnTo>
                        <a:pt x="7211" y="2767"/>
                      </a:lnTo>
                      <a:lnTo>
                        <a:pt x="7174" y="2509"/>
                      </a:lnTo>
                      <a:lnTo>
                        <a:pt x="7100" y="2269"/>
                      </a:lnTo>
                      <a:lnTo>
                        <a:pt x="7027" y="2029"/>
                      </a:lnTo>
                      <a:lnTo>
                        <a:pt x="6916" y="1808"/>
                      </a:lnTo>
                      <a:lnTo>
                        <a:pt x="6805" y="1587"/>
                      </a:lnTo>
                      <a:lnTo>
                        <a:pt x="6676" y="1365"/>
                      </a:lnTo>
                      <a:lnTo>
                        <a:pt x="6529" y="1181"/>
                      </a:lnTo>
                      <a:lnTo>
                        <a:pt x="6363" y="978"/>
                      </a:lnTo>
                      <a:lnTo>
                        <a:pt x="6197" y="812"/>
                      </a:lnTo>
                      <a:lnTo>
                        <a:pt x="6012" y="646"/>
                      </a:lnTo>
                      <a:lnTo>
                        <a:pt x="5828" y="499"/>
                      </a:lnTo>
                      <a:lnTo>
                        <a:pt x="5607" y="369"/>
                      </a:lnTo>
                      <a:lnTo>
                        <a:pt x="5404" y="259"/>
                      </a:lnTo>
                      <a:lnTo>
                        <a:pt x="5183" y="167"/>
                      </a:lnTo>
                      <a:lnTo>
                        <a:pt x="4943" y="93"/>
                      </a:lnTo>
                      <a:lnTo>
                        <a:pt x="4721" y="38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rgbClr val="B54A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8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extrusionOk="0">
                      <a:moveTo>
                        <a:pt x="3117" y="1"/>
                      </a:move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8"/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fill="none" extrusionOk="0">
                      <a:moveTo>
                        <a:pt x="65301" y="1"/>
                      </a:moveTo>
                      <a:lnTo>
                        <a:pt x="3117" y="1"/>
                      </a:lnTo>
                      <a:lnTo>
                        <a:pt x="3117" y="1"/>
                      </a:ln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8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extrusionOk="0">
                      <a:moveTo>
                        <a:pt x="3117" y="0"/>
                      </a:move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8"/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fill="none" extrusionOk="0">
                      <a:moveTo>
                        <a:pt x="65301" y="0"/>
                      </a:moveTo>
                      <a:lnTo>
                        <a:pt x="3117" y="0"/>
                      </a:lnTo>
                      <a:lnTo>
                        <a:pt x="3117" y="0"/>
                      </a:ln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3117" y="18312"/>
                      </a:lnTo>
                      <a:lnTo>
                        <a:pt x="65301" y="18312"/>
                      </a:lnTo>
                      <a:lnTo>
                        <a:pt x="65301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8"/>
                <p:cNvSpPr/>
                <p:nvPr/>
              </p:nvSpPr>
              <p:spPr>
                <a:xfrm>
                  <a:off x="3626475" y="791825"/>
                  <a:ext cx="2388650" cy="8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6" h="34375" extrusionOk="0">
                      <a:moveTo>
                        <a:pt x="6345" y="0"/>
                      </a:moveTo>
                      <a:lnTo>
                        <a:pt x="5939" y="37"/>
                      </a:lnTo>
                      <a:lnTo>
                        <a:pt x="5533" y="111"/>
                      </a:lnTo>
                      <a:lnTo>
                        <a:pt x="5146" y="221"/>
                      </a:lnTo>
                      <a:lnTo>
                        <a:pt x="4777" y="369"/>
                      </a:lnTo>
                      <a:lnTo>
                        <a:pt x="4427" y="553"/>
                      </a:lnTo>
                      <a:lnTo>
                        <a:pt x="4095" y="775"/>
                      </a:lnTo>
                      <a:lnTo>
                        <a:pt x="3781" y="1014"/>
                      </a:lnTo>
                      <a:lnTo>
                        <a:pt x="3486" y="1291"/>
                      </a:lnTo>
                      <a:lnTo>
                        <a:pt x="3228" y="1605"/>
                      </a:lnTo>
                      <a:lnTo>
                        <a:pt x="2988" y="1918"/>
                      </a:lnTo>
                      <a:lnTo>
                        <a:pt x="2785" y="2287"/>
                      </a:lnTo>
                      <a:lnTo>
                        <a:pt x="2620" y="2656"/>
                      </a:lnTo>
                      <a:lnTo>
                        <a:pt x="2490" y="3043"/>
                      </a:lnTo>
                      <a:lnTo>
                        <a:pt x="2417" y="3467"/>
                      </a:lnTo>
                      <a:lnTo>
                        <a:pt x="56" y="17778"/>
                      </a:lnTo>
                      <a:lnTo>
                        <a:pt x="19" y="18128"/>
                      </a:lnTo>
                      <a:lnTo>
                        <a:pt x="1" y="18460"/>
                      </a:lnTo>
                      <a:lnTo>
                        <a:pt x="19" y="18792"/>
                      </a:lnTo>
                      <a:lnTo>
                        <a:pt x="56" y="19124"/>
                      </a:lnTo>
                      <a:lnTo>
                        <a:pt x="92687" y="34375"/>
                      </a:lnTo>
                      <a:lnTo>
                        <a:pt x="92835" y="34061"/>
                      </a:lnTo>
                      <a:lnTo>
                        <a:pt x="92964" y="33766"/>
                      </a:lnTo>
                      <a:lnTo>
                        <a:pt x="93056" y="33434"/>
                      </a:lnTo>
                      <a:lnTo>
                        <a:pt x="93130" y="33103"/>
                      </a:lnTo>
                      <a:lnTo>
                        <a:pt x="95490" y="18774"/>
                      </a:lnTo>
                      <a:lnTo>
                        <a:pt x="95527" y="18349"/>
                      </a:lnTo>
                      <a:lnTo>
                        <a:pt x="95546" y="17944"/>
                      </a:lnTo>
                      <a:lnTo>
                        <a:pt x="95509" y="17538"/>
                      </a:lnTo>
                      <a:lnTo>
                        <a:pt x="95416" y="17132"/>
                      </a:lnTo>
                      <a:lnTo>
                        <a:pt x="95306" y="16745"/>
                      </a:lnTo>
                      <a:lnTo>
                        <a:pt x="95158" y="16376"/>
                      </a:lnTo>
                      <a:lnTo>
                        <a:pt x="94974" y="16026"/>
                      </a:lnTo>
                      <a:lnTo>
                        <a:pt x="94753" y="15694"/>
                      </a:lnTo>
                      <a:lnTo>
                        <a:pt x="94513" y="15380"/>
                      </a:lnTo>
                      <a:lnTo>
                        <a:pt x="94236" y="15085"/>
                      </a:lnTo>
                      <a:lnTo>
                        <a:pt x="93923" y="14827"/>
                      </a:lnTo>
                      <a:lnTo>
                        <a:pt x="93609" y="14606"/>
                      </a:lnTo>
                      <a:lnTo>
                        <a:pt x="93259" y="14403"/>
                      </a:lnTo>
                      <a:lnTo>
                        <a:pt x="92872" y="14237"/>
                      </a:lnTo>
                      <a:lnTo>
                        <a:pt x="92484" y="14108"/>
                      </a:lnTo>
                      <a:lnTo>
                        <a:pt x="92060" y="14016"/>
                      </a:lnTo>
                      <a:lnTo>
                        <a:pt x="7175" y="37"/>
                      </a:lnTo>
                      <a:lnTo>
                        <a:pt x="67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18"/>
                <p:cNvSpPr/>
                <p:nvPr/>
              </p:nvSpPr>
              <p:spPr>
                <a:xfrm>
                  <a:off x="3627875" y="1269900"/>
                  <a:ext cx="2315800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32" h="17447" extrusionOk="0">
                      <a:moveTo>
                        <a:pt x="0" y="1"/>
                      </a:moveTo>
                      <a:lnTo>
                        <a:pt x="74" y="314"/>
                      </a:lnTo>
                      <a:lnTo>
                        <a:pt x="148" y="628"/>
                      </a:lnTo>
                      <a:lnTo>
                        <a:pt x="277" y="923"/>
                      </a:lnTo>
                      <a:lnTo>
                        <a:pt x="406" y="1218"/>
                      </a:lnTo>
                      <a:lnTo>
                        <a:pt x="553" y="1495"/>
                      </a:lnTo>
                      <a:lnTo>
                        <a:pt x="738" y="1753"/>
                      </a:lnTo>
                      <a:lnTo>
                        <a:pt x="922" y="2011"/>
                      </a:lnTo>
                      <a:lnTo>
                        <a:pt x="1144" y="2232"/>
                      </a:lnTo>
                      <a:lnTo>
                        <a:pt x="1365" y="2454"/>
                      </a:lnTo>
                      <a:lnTo>
                        <a:pt x="1623" y="2656"/>
                      </a:lnTo>
                      <a:lnTo>
                        <a:pt x="1881" y="2841"/>
                      </a:lnTo>
                      <a:lnTo>
                        <a:pt x="2158" y="3007"/>
                      </a:lnTo>
                      <a:lnTo>
                        <a:pt x="2453" y="3136"/>
                      </a:lnTo>
                      <a:lnTo>
                        <a:pt x="2766" y="3265"/>
                      </a:lnTo>
                      <a:lnTo>
                        <a:pt x="3080" y="3357"/>
                      </a:lnTo>
                      <a:lnTo>
                        <a:pt x="3412" y="3431"/>
                      </a:lnTo>
                      <a:lnTo>
                        <a:pt x="88316" y="17391"/>
                      </a:lnTo>
                      <a:lnTo>
                        <a:pt x="88648" y="17428"/>
                      </a:lnTo>
                      <a:lnTo>
                        <a:pt x="88980" y="17447"/>
                      </a:lnTo>
                      <a:lnTo>
                        <a:pt x="89312" y="17428"/>
                      </a:lnTo>
                      <a:lnTo>
                        <a:pt x="89625" y="17391"/>
                      </a:lnTo>
                      <a:lnTo>
                        <a:pt x="89939" y="17336"/>
                      </a:lnTo>
                      <a:lnTo>
                        <a:pt x="90252" y="17244"/>
                      </a:lnTo>
                      <a:lnTo>
                        <a:pt x="90547" y="17133"/>
                      </a:lnTo>
                      <a:lnTo>
                        <a:pt x="90842" y="17004"/>
                      </a:lnTo>
                      <a:lnTo>
                        <a:pt x="91119" y="16838"/>
                      </a:lnTo>
                      <a:lnTo>
                        <a:pt x="91377" y="16672"/>
                      </a:lnTo>
                      <a:lnTo>
                        <a:pt x="91635" y="16469"/>
                      </a:lnTo>
                      <a:lnTo>
                        <a:pt x="91875" y="16266"/>
                      </a:lnTo>
                      <a:lnTo>
                        <a:pt x="92096" y="16027"/>
                      </a:lnTo>
                      <a:lnTo>
                        <a:pt x="92299" y="15787"/>
                      </a:lnTo>
                      <a:lnTo>
                        <a:pt x="92484" y="15529"/>
                      </a:lnTo>
                      <a:lnTo>
                        <a:pt x="92631" y="1525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18"/>
                <p:cNvSpPr/>
                <p:nvPr/>
              </p:nvSpPr>
              <p:spPr>
                <a:xfrm>
                  <a:off x="4354925" y="1133900"/>
                  <a:ext cx="95900" cy="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6" h="4280" extrusionOk="0">
                      <a:moveTo>
                        <a:pt x="424" y="1"/>
                      </a:moveTo>
                      <a:lnTo>
                        <a:pt x="37" y="2324"/>
                      </a:lnTo>
                      <a:lnTo>
                        <a:pt x="0" y="2601"/>
                      </a:lnTo>
                      <a:lnTo>
                        <a:pt x="19" y="2896"/>
                      </a:lnTo>
                      <a:lnTo>
                        <a:pt x="37" y="3025"/>
                      </a:lnTo>
                      <a:lnTo>
                        <a:pt x="74" y="3173"/>
                      </a:lnTo>
                      <a:lnTo>
                        <a:pt x="129" y="3283"/>
                      </a:lnTo>
                      <a:lnTo>
                        <a:pt x="185" y="3412"/>
                      </a:lnTo>
                      <a:lnTo>
                        <a:pt x="258" y="3523"/>
                      </a:lnTo>
                      <a:lnTo>
                        <a:pt x="351" y="3634"/>
                      </a:lnTo>
                      <a:lnTo>
                        <a:pt x="443" y="3726"/>
                      </a:lnTo>
                      <a:lnTo>
                        <a:pt x="553" y="3818"/>
                      </a:lnTo>
                      <a:lnTo>
                        <a:pt x="683" y="3892"/>
                      </a:lnTo>
                      <a:lnTo>
                        <a:pt x="830" y="3966"/>
                      </a:lnTo>
                      <a:lnTo>
                        <a:pt x="978" y="4021"/>
                      </a:lnTo>
                      <a:lnTo>
                        <a:pt x="1162" y="4058"/>
                      </a:lnTo>
                      <a:lnTo>
                        <a:pt x="1365" y="4076"/>
                      </a:lnTo>
                      <a:lnTo>
                        <a:pt x="1549" y="4058"/>
                      </a:lnTo>
                      <a:lnTo>
                        <a:pt x="1752" y="4021"/>
                      </a:lnTo>
                      <a:lnTo>
                        <a:pt x="1918" y="3966"/>
                      </a:lnTo>
                      <a:lnTo>
                        <a:pt x="2084" y="3873"/>
                      </a:lnTo>
                      <a:lnTo>
                        <a:pt x="2213" y="3763"/>
                      </a:lnTo>
                      <a:lnTo>
                        <a:pt x="2342" y="3652"/>
                      </a:lnTo>
                      <a:lnTo>
                        <a:pt x="2434" y="3541"/>
                      </a:lnTo>
                      <a:lnTo>
                        <a:pt x="2453" y="3541"/>
                      </a:lnTo>
                      <a:lnTo>
                        <a:pt x="2342" y="4132"/>
                      </a:lnTo>
                      <a:lnTo>
                        <a:pt x="3227" y="4279"/>
                      </a:lnTo>
                      <a:lnTo>
                        <a:pt x="3836" y="554"/>
                      </a:lnTo>
                      <a:lnTo>
                        <a:pt x="2914" y="406"/>
                      </a:lnTo>
                      <a:lnTo>
                        <a:pt x="2582" y="2453"/>
                      </a:lnTo>
                      <a:lnTo>
                        <a:pt x="2527" y="2638"/>
                      </a:lnTo>
                      <a:lnTo>
                        <a:pt x="2471" y="2804"/>
                      </a:lnTo>
                      <a:lnTo>
                        <a:pt x="2361" y="2970"/>
                      </a:lnTo>
                      <a:lnTo>
                        <a:pt x="2250" y="3099"/>
                      </a:lnTo>
                      <a:lnTo>
                        <a:pt x="2103" y="3210"/>
                      </a:lnTo>
                      <a:lnTo>
                        <a:pt x="1937" y="3283"/>
                      </a:lnTo>
                      <a:lnTo>
                        <a:pt x="1844" y="3320"/>
                      </a:lnTo>
                      <a:lnTo>
                        <a:pt x="1549" y="3320"/>
                      </a:lnTo>
                      <a:lnTo>
                        <a:pt x="1439" y="3302"/>
                      </a:lnTo>
                      <a:lnTo>
                        <a:pt x="1346" y="3265"/>
                      </a:lnTo>
                      <a:lnTo>
                        <a:pt x="1273" y="3210"/>
                      </a:lnTo>
                      <a:lnTo>
                        <a:pt x="1199" y="3173"/>
                      </a:lnTo>
                      <a:lnTo>
                        <a:pt x="1088" y="3044"/>
                      </a:lnTo>
                      <a:lnTo>
                        <a:pt x="1014" y="2896"/>
                      </a:lnTo>
                      <a:lnTo>
                        <a:pt x="978" y="2730"/>
                      </a:lnTo>
                      <a:lnTo>
                        <a:pt x="978" y="2546"/>
                      </a:lnTo>
                      <a:lnTo>
                        <a:pt x="978" y="2380"/>
                      </a:lnTo>
                      <a:lnTo>
                        <a:pt x="1014" y="2214"/>
                      </a:lnTo>
                      <a:lnTo>
                        <a:pt x="1346" y="148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18"/>
                <p:cNvSpPr/>
                <p:nvPr/>
              </p:nvSpPr>
              <p:spPr>
                <a:xfrm>
                  <a:off x="4469250" y="1156500"/>
                  <a:ext cx="8855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3984" extrusionOk="0">
                      <a:moveTo>
                        <a:pt x="1955" y="0"/>
                      </a:moveTo>
                      <a:lnTo>
                        <a:pt x="1679" y="19"/>
                      </a:lnTo>
                      <a:lnTo>
                        <a:pt x="1421" y="56"/>
                      </a:lnTo>
                      <a:lnTo>
                        <a:pt x="1292" y="93"/>
                      </a:lnTo>
                      <a:lnTo>
                        <a:pt x="1181" y="148"/>
                      </a:lnTo>
                      <a:lnTo>
                        <a:pt x="1070" y="203"/>
                      </a:lnTo>
                      <a:lnTo>
                        <a:pt x="960" y="277"/>
                      </a:lnTo>
                      <a:lnTo>
                        <a:pt x="867" y="369"/>
                      </a:lnTo>
                      <a:lnTo>
                        <a:pt x="775" y="461"/>
                      </a:lnTo>
                      <a:lnTo>
                        <a:pt x="701" y="572"/>
                      </a:lnTo>
                      <a:lnTo>
                        <a:pt x="646" y="683"/>
                      </a:lnTo>
                      <a:lnTo>
                        <a:pt x="591" y="830"/>
                      </a:lnTo>
                      <a:lnTo>
                        <a:pt x="554" y="978"/>
                      </a:lnTo>
                      <a:lnTo>
                        <a:pt x="554" y="1107"/>
                      </a:lnTo>
                      <a:lnTo>
                        <a:pt x="535" y="1217"/>
                      </a:lnTo>
                      <a:lnTo>
                        <a:pt x="554" y="1328"/>
                      </a:lnTo>
                      <a:lnTo>
                        <a:pt x="572" y="1439"/>
                      </a:lnTo>
                      <a:lnTo>
                        <a:pt x="665" y="1605"/>
                      </a:lnTo>
                      <a:lnTo>
                        <a:pt x="775" y="1771"/>
                      </a:lnTo>
                      <a:lnTo>
                        <a:pt x="923" y="1900"/>
                      </a:lnTo>
                      <a:lnTo>
                        <a:pt x="1107" y="2029"/>
                      </a:lnTo>
                      <a:lnTo>
                        <a:pt x="1292" y="2121"/>
                      </a:lnTo>
                      <a:lnTo>
                        <a:pt x="1494" y="2213"/>
                      </a:lnTo>
                      <a:lnTo>
                        <a:pt x="1845" y="2379"/>
                      </a:lnTo>
                      <a:lnTo>
                        <a:pt x="2103" y="2508"/>
                      </a:lnTo>
                      <a:lnTo>
                        <a:pt x="2177" y="2582"/>
                      </a:lnTo>
                      <a:lnTo>
                        <a:pt x="2232" y="2674"/>
                      </a:lnTo>
                      <a:lnTo>
                        <a:pt x="2251" y="2767"/>
                      </a:lnTo>
                      <a:lnTo>
                        <a:pt x="2251" y="2877"/>
                      </a:lnTo>
                      <a:lnTo>
                        <a:pt x="2214" y="2988"/>
                      </a:lnTo>
                      <a:lnTo>
                        <a:pt x="2158" y="3080"/>
                      </a:lnTo>
                      <a:lnTo>
                        <a:pt x="2085" y="3154"/>
                      </a:lnTo>
                      <a:lnTo>
                        <a:pt x="1992" y="3191"/>
                      </a:lnTo>
                      <a:lnTo>
                        <a:pt x="1900" y="3228"/>
                      </a:lnTo>
                      <a:lnTo>
                        <a:pt x="1789" y="3246"/>
                      </a:lnTo>
                      <a:lnTo>
                        <a:pt x="1679" y="3246"/>
                      </a:lnTo>
                      <a:lnTo>
                        <a:pt x="1587" y="3228"/>
                      </a:lnTo>
                      <a:lnTo>
                        <a:pt x="1439" y="3191"/>
                      </a:lnTo>
                      <a:lnTo>
                        <a:pt x="1292" y="3154"/>
                      </a:lnTo>
                      <a:lnTo>
                        <a:pt x="1181" y="3080"/>
                      </a:lnTo>
                      <a:lnTo>
                        <a:pt x="1052" y="3006"/>
                      </a:lnTo>
                      <a:lnTo>
                        <a:pt x="941" y="2914"/>
                      </a:lnTo>
                      <a:lnTo>
                        <a:pt x="849" y="2822"/>
                      </a:lnTo>
                      <a:lnTo>
                        <a:pt x="775" y="2711"/>
                      </a:lnTo>
                      <a:lnTo>
                        <a:pt x="701" y="2601"/>
                      </a:lnTo>
                      <a:lnTo>
                        <a:pt x="1" y="3080"/>
                      </a:lnTo>
                      <a:lnTo>
                        <a:pt x="111" y="3246"/>
                      </a:lnTo>
                      <a:lnTo>
                        <a:pt x="259" y="3394"/>
                      </a:lnTo>
                      <a:lnTo>
                        <a:pt x="425" y="3523"/>
                      </a:lnTo>
                      <a:lnTo>
                        <a:pt x="609" y="3652"/>
                      </a:lnTo>
                      <a:lnTo>
                        <a:pt x="794" y="3744"/>
                      </a:lnTo>
                      <a:lnTo>
                        <a:pt x="996" y="3836"/>
                      </a:lnTo>
                      <a:lnTo>
                        <a:pt x="1218" y="3891"/>
                      </a:lnTo>
                      <a:lnTo>
                        <a:pt x="1421" y="3947"/>
                      </a:lnTo>
                      <a:lnTo>
                        <a:pt x="1734" y="3984"/>
                      </a:lnTo>
                      <a:lnTo>
                        <a:pt x="2029" y="3965"/>
                      </a:lnTo>
                      <a:lnTo>
                        <a:pt x="2158" y="3965"/>
                      </a:lnTo>
                      <a:lnTo>
                        <a:pt x="2306" y="3928"/>
                      </a:lnTo>
                      <a:lnTo>
                        <a:pt x="2435" y="3891"/>
                      </a:lnTo>
                      <a:lnTo>
                        <a:pt x="2546" y="3836"/>
                      </a:lnTo>
                      <a:lnTo>
                        <a:pt x="2675" y="3781"/>
                      </a:lnTo>
                      <a:lnTo>
                        <a:pt x="2767" y="3707"/>
                      </a:lnTo>
                      <a:lnTo>
                        <a:pt x="2878" y="3615"/>
                      </a:lnTo>
                      <a:lnTo>
                        <a:pt x="2951" y="3523"/>
                      </a:lnTo>
                      <a:lnTo>
                        <a:pt x="3043" y="3394"/>
                      </a:lnTo>
                      <a:lnTo>
                        <a:pt x="3099" y="3264"/>
                      </a:lnTo>
                      <a:lnTo>
                        <a:pt x="3154" y="3117"/>
                      </a:lnTo>
                      <a:lnTo>
                        <a:pt x="3173" y="2951"/>
                      </a:lnTo>
                      <a:lnTo>
                        <a:pt x="3191" y="2822"/>
                      </a:lnTo>
                      <a:lnTo>
                        <a:pt x="3191" y="2693"/>
                      </a:lnTo>
                      <a:lnTo>
                        <a:pt x="3173" y="2582"/>
                      </a:lnTo>
                      <a:lnTo>
                        <a:pt x="3154" y="2471"/>
                      </a:lnTo>
                      <a:lnTo>
                        <a:pt x="3099" y="2379"/>
                      </a:lnTo>
                      <a:lnTo>
                        <a:pt x="3043" y="2287"/>
                      </a:lnTo>
                      <a:lnTo>
                        <a:pt x="2988" y="2195"/>
                      </a:lnTo>
                      <a:lnTo>
                        <a:pt x="2914" y="2121"/>
                      </a:lnTo>
                      <a:lnTo>
                        <a:pt x="2748" y="1974"/>
                      </a:lnTo>
                      <a:lnTo>
                        <a:pt x="2564" y="1844"/>
                      </a:lnTo>
                      <a:lnTo>
                        <a:pt x="2361" y="1734"/>
                      </a:lnTo>
                      <a:lnTo>
                        <a:pt x="2158" y="1642"/>
                      </a:lnTo>
                      <a:lnTo>
                        <a:pt x="1826" y="1494"/>
                      </a:lnTo>
                      <a:lnTo>
                        <a:pt x="1587" y="1365"/>
                      </a:lnTo>
                      <a:lnTo>
                        <a:pt x="1513" y="1310"/>
                      </a:lnTo>
                      <a:lnTo>
                        <a:pt x="1458" y="1217"/>
                      </a:lnTo>
                      <a:lnTo>
                        <a:pt x="1439" y="1125"/>
                      </a:lnTo>
                      <a:lnTo>
                        <a:pt x="1439" y="1033"/>
                      </a:lnTo>
                      <a:lnTo>
                        <a:pt x="1458" y="922"/>
                      </a:lnTo>
                      <a:lnTo>
                        <a:pt x="1513" y="849"/>
                      </a:lnTo>
                      <a:lnTo>
                        <a:pt x="1587" y="793"/>
                      </a:lnTo>
                      <a:lnTo>
                        <a:pt x="1679" y="756"/>
                      </a:lnTo>
                      <a:lnTo>
                        <a:pt x="1771" y="720"/>
                      </a:lnTo>
                      <a:lnTo>
                        <a:pt x="2103" y="720"/>
                      </a:lnTo>
                      <a:lnTo>
                        <a:pt x="2232" y="756"/>
                      </a:lnTo>
                      <a:lnTo>
                        <a:pt x="2343" y="793"/>
                      </a:lnTo>
                      <a:lnTo>
                        <a:pt x="2453" y="849"/>
                      </a:lnTo>
                      <a:lnTo>
                        <a:pt x="2546" y="922"/>
                      </a:lnTo>
                      <a:lnTo>
                        <a:pt x="2638" y="996"/>
                      </a:lnTo>
                      <a:lnTo>
                        <a:pt x="2730" y="1088"/>
                      </a:lnTo>
                      <a:lnTo>
                        <a:pt x="2785" y="1162"/>
                      </a:lnTo>
                      <a:lnTo>
                        <a:pt x="2841" y="1254"/>
                      </a:lnTo>
                      <a:lnTo>
                        <a:pt x="3541" y="830"/>
                      </a:lnTo>
                      <a:lnTo>
                        <a:pt x="3431" y="664"/>
                      </a:lnTo>
                      <a:lnTo>
                        <a:pt x="3320" y="535"/>
                      </a:lnTo>
                      <a:lnTo>
                        <a:pt x="3173" y="406"/>
                      </a:lnTo>
                      <a:lnTo>
                        <a:pt x="3007" y="295"/>
                      </a:lnTo>
                      <a:lnTo>
                        <a:pt x="2822" y="203"/>
                      </a:lnTo>
                      <a:lnTo>
                        <a:pt x="2638" y="129"/>
                      </a:lnTo>
                      <a:lnTo>
                        <a:pt x="2435" y="74"/>
                      </a:lnTo>
                      <a:lnTo>
                        <a:pt x="2232" y="37"/>
                      </a:lnTo>
                      <a:lnTo>
                        <a:pt x="1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8"/>
                <p:cNvSpPr/>
                <p:nvPr/>
              </p:nvSpPr>
              <p:spPr>
                <a:xfrm>
                  <a:off x="4579900" y="1174925"/>
                  <a:ext cx="9637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6" y="794"/>
                      </a:lnTo>
                      <a:lnTo>
                        <a:pt x="2601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4" y="1273"/>
                      </a:lnTo>
                      <a:lnTo>
                        <a:pt x="2951" y="1421"/>
                      </a:lnTo>
                      <a:lnTo>
                        <a:pt x="2970" y="1605"/>
                      </a:lnTo>
                      <a:lnTo>
                        <a:pt x="2951" y="1771"/>
                      </a:lnTo>
                      <a:lnTo>
                        <a:pt x="1033" y="1458"/>
                      </a:lnTo>
                      <a:lnTo>
                        <a:pt x="1107" y="1273"/>
                      </a:lnTo>
                      <a:lnTo>
                        <a:pt x="1199" y="1126"/>
                      </a:lnTo>
                      <a:lnTo>
                        <a:pt x="1310" y="978"/>
                      </a:lnTo>
                      <a:lnTo>
                        <a:pt x="1457" y="868"/>
                      </a:lnTo>
                      <a:lnTo>
                        <a:pt x="1642" y="776"/>
                      </a:lnTo>
                      <a:lnTo>
                        <a:pt x="1826" y="739"/>
                      </a:lnTo>
                      <a:lnTo>
                        <a:pt x="2011" y="720"/>
                      </a:lnTo>
                      <a:close/>
                      <a:moveTo>
                        <a:pt x="1937" y="1"/>
                      </a:moveTo>
                      <a:lnTo>
                        <a:pt x="1734" y="19"/>
                      </a:lnTo>
                      <a:lnTo>
                        <a:pt x="1531" y="56"/>
                      </a:lnTo>
                      <a:lnTo>
                        <a:pt x="1347" y="112"/>
                      </a:lnTo>
                      <a:lnTo>
                        <a:pt x="1181" y="167"/>
                      </a:lnTo>
                      <a:lnTo>
                        <a:pt x="996" y="259"/>
                      </a:lnTo>
                      <a:lnTo>
                        <a:pt x="849" y="351"/>
                      </a:lnTo>
                      <a:lnTo>
                        <a:pt x="701" y="462"/>
                      </a:lnTo>
                      <a:lnTo>
                        <a:pt x="572" y="610"/>
                      </a:lnTo>
                      <a:lnTo>
                        <a:pt x="443" y="757"/>
                      </a:lnTo>
                      <a:lnTo>
                        <a:pt x="333" y="905"/>
                      </a:lnTo>
                      <a:lnTo>
                        <a:pt x="222" y="1089"/>
                      </a:lnTo>
                      <a:lnTo>
                        <a:pt x="148" y="1292"/>
                      </a:lnTo>
                      <a:lnTo>
                        <a:pt x="93" y="1495"/>
                      </a:lnTo>
                      <a:lnTo>
                        <a:pt x="37" y="1716"/>
                      </a:lnTo>
                      <a:lnTo>
                        <a:pt x="19" y="1937"/>
                      </a:lnTo>
                      <a:lnTo>
                        <a:pt x="1" y="2140"/>
                      </a:lnTo>
                      <a:lnTo>
                        <a:pt x="19" y="2361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77" y="3081"/>
                      </a:lnTo>
                      <a:lnTo>
                        <a:pt x="369" y="3228"/>
                      </a:lnTo>
                      <a:lnTo>
                        <a:pt x="499" y="3376"/>
                      </a:lnTo>
                      <a:lnTo>
                        <a:pt x="628" y="3505"/>
                      </a:lnTo>
                      <a:lnTo>
                        <a:pt x="775" y="3616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47"/>
                      </a:lnTo>
                      <a:lnTo>
                        <a:pt x="1716" y="3984"/>
                      </a:lnTo>
                      <a:lnTo>
                        <a:pt x="1974" y="4021"/>
                      </a:lnTo>
                      <a:lnTo>
                        <a:pt x="2214" y="4021"/>
                      </a:lnTo>
                      <a:lnTo>
                        <a:pt x="2453" y="4003"/>
                      </a:lnTo>
                      <a:lnTo>
                        <a:pt x="2675" y="3947"/>
                      </a:lnTo>
                      <a:lnTo>
                        <a:pt x="2877" y="3874"/>
                      </a:lnTo>
                      <a:lnTo>
                        <a:pt x="3080" y="3781"/>
                      </a:lnTo>
                      <a:lnTo>
                        <a:pt x="3265" y="3652"/>
                      </a:lnTo>
                      <a:lnTo>
                        <a:pt x="3449" y="3505"/>
                      </a:lnTo>
                      <a:lnTo>
                        <a:pt x="2896" y="2896"/>
                      </a:lnTo>
                      <a:lnTo>
                        <a:pt x="2804" y="2989"/>
                      </a:lnTo>
                      <a:lnTo>
                        <a:pt x="2693" y="3081"/>
                      </a:lnTo>
                      <a:lnTo>
                        <a:pt x="2582" y="3136"/>
                      </a:lnTo>
                      <a:lnTo>
                        <a:pt x="2453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47"/>
                      </a:lnTo>
                      <a:lnTo>
                        <a:pt x="1845" y="3228"/>
                      </a:lnTo>
                      <a:lnTo>
                        <a:pt x="1642" y="3173"/>
                      </a:lnTo>
                      <a:lnTo>
                        <a:pt x="1457" y="3081"/>
                      </a:lnTo>
                      <a:lnTo>
                        <a:pt x="1310" y="2970"/>
                      </a:lnTo>
                      <a:lnTo>
                        <a:pt x="1162" y="2841"/>
                      </a:lnTo>
                      <a:lnTo>
                        <a:pt x="1052" y="2693"/>
                      </a:lnTo>
                      <a:lnTo>
                        <a:pt x="978" y="2509"/>
                      </a:lnTo>
                      <a:lnTo>
                        <a:pt x="923" y="2325"/>
                      </a:lnTo>
                      <a:lnTo>
                        <a:pt x="923" y="2140"/>
                      </a:lnTo>
                      <a:lnTo>
                        <a:pt x="3763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6" y="2103"/>
                      </a:lnTo>
                      <a:lnTo>
                        <a:pt x="3855" y="1864"/>
                      </a:lnTo>
                      <a:lnTo>
                        <a:pt x="3836" y="1661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7" y="1071"/>
                      </a:lnTo>
                      <a:lnTo>
                        <a:pt x="3634" y="905"/>
                      </a:lnTo>
                      <a:lnTo>
                        <a:pt x="3541" y="757"/>
                      </a:lnTo>
                      <a:lnTo>
                        <a:pt x="3431" y="610"/>
                      </a:lnTo>
                      <a:lnTo>
                        <a:pt x="3320" y="499"/>
                      </a:lnTo>
                      <a:lnTo>
                        <a:pt x="3191" y="388"/>
                      </a:lnTo>
                      <a:lnTo>
                        <a:pt x="3043" y="278"/>
                      </a:lnTo>
                      <a:lnTo>
                        <a:pt x="2877" y="204"/>
                      </a:lnTo>
                      <a:lnTo>
                        <a:pt x="2711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40" y="19"/>
                      </a:lnTo>
                      <a:lnTo>
                        <a:pt x="19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8"/>
                <p:cNvSpPr/>
                <p:nvPr/>
              </p:nvSpPr>
              <p:spPr>
                <a:xfrm>
                  <a:off x="4704850" y="1192000"/>
                  <a:ext cx="71025" cy="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1" h="3874" extrusionOk="0">
                      <a:moveTo>
                        <a:pt x="609" y="0"/>
                      </a:moveTo>
                      <a:lnTo>
                        <a:pt x="0" y="3725"/>
                      </a:lnTo>
                      <a:lnTo>
                        <a:pt x="922" y="3873"/>
                      </a:lnTo>
                      <a:lnTo>
                        <a:pt x="1254" y="1881"/>
                      </a:lnTo>
                      <a:lnTo>
                        <a:pt x="1273" y="1771"/>
                      </a:lnTo>
                      <a:lnTo>
                        <a:pt x="1328" y="1623"/>
                      </a:lnTo>
                      <a:lnTo>
                        <a:pt x="1420" y="1457"/>
                      </a:lnTo>
                      <a:lnTo>
                        <a:pt x="1531" y="1310"/>
                      </a:lnTo>
                      <a:lnTo>
                        <a:pt x="1605" y="1236"/>
                      </a:lnTo>
                      <a:lnTo>
                        <a:pt x="1697" y="1181"/>
                      </a:lnTo>
                      <a:lnTo>
                        <a:pt x="1789" y="1125"/>
                      </a:lnTo>
                      <a:lnTo>
                        <a:pt x="1881" y="1088"/>
                      </a:lnTo>
                      <a:lnTo>
                        <a:pt x="1992" y="1051"/>
                      </a:lnTo>
                      <a:lnTo>
                        <a:pt x="2121" y="1033"/>
                      </a:lnTo>
                      <a:lnTo>
                        <a:pt x="2268" y="1033"/>
                      </a:lnTo>
                      <a:lnTo>
                        <a:pt x="2416" y="1051"/>
                      </a:lnTo>
                      <a:lnTo>
                        <a:pt x="2545" y="1070"/>
                      </a:lnTo>
                      <a:lnTo>
                        <a:pt x="2693" y="1144"/>
                      </a:lnTo>
                      <a:lnTo>
                        <a:pt x="2840" y="277"/>
                      </a:lnTo>
                      <a:lnTo>
                        <a:pt x="2730" y="240"/>
                      </a:lnTo>
                      <a:lnTo>
                        <a:pt x="2619" y="222"/>
                      </a:lnTo>
                      <a:lnTo>
                        <a:pt x="2434" y="203"/>
                      </a:lnTo>
                      <a:lnTo>
                        <a:pt x="2250" y="222"/>
                      </a:lnTo>
                      <a:lnTo>
                        <a:pt x="2084" y="259"/>
                      </a:lnTo>
                      <a:lnTo>
                        <a:pt x="1937" y="314"/>
                      </a:lnTo>
                      <a:lnTo>
                        <a:pt x="1789" y="406"/>
                      </a:lnTo>
                      <a:lnTo>
                        <a:pt x="1641" y="517"/>
                      </a:lnTo>
                      <a:lnTo>
                        <a:pt x="1512" y="627"/>
                      </a:lnTo>
                      <a:lnTo>
                        <a:pt x="1402" y="775"/>
                      </a:lnTo>
                      <a:lnTo>
                        <a:pt x="1494" y="148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8"/>
                <p:cNvSpPr/>
                <p:nvPr/>
              </p:nvSpPr>
              <p:spPr>
                <a:xfrm>
                  <a:off x="4789675" y="1206300"/>
                  <a:ext cx="95925" cy="1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279" extrusionOk="0">
                      <a:moveTo>
                        <a:pt x="609" y="0"/>
                      </a:moveTo>
                      <a:lnTo>
                        <a:pt x="0" y="3707"/>
                      </a:lnTo>
                      <a:lnTo>
                        <a:pt x="941" y="3873"/>
                      </a:lnTo>
                      <a:lnTo>
                        <a:pt x="1273" y="1826"/>
                      </a:lnTo>
                      <a:lnTo>
                        <a:pt x="1310" y="1641"/>
                      </a:lnTo>
                      <a:lnTo>
                        <a:pt x="1384" y="1457"/>
                      </a:lnTo>
                      <a:lnTo>
                        <a:pt x="1476" y="1291"/>
                      </a:lnTo>
                      <a:lnTo>
                        <a:pt x="1605" y="1162"/>
                      </a:lnTo>
                      <a:lnTo>
                        <a:pt x="1734" y="1051"/>
                      </a:lnTo>
                      <a:lnTo>
                        <a:pt x="1900" y="977"/>
                      </a:lnTo>
                      <a:lnTo>
                        <a:pt x="1992" y="959"/>
                      </a:lnTo>
                      <a:lnTo>
                        <a:pt x="2103" y="941"/>
                      </a:lnTo>
                      <a:lnTo>
                        <a:pt x="2195" y="941"/>
                      </a:lnTo>
                      <a:lnTo>
                        <a:pt x="2306" y="959"/>
                      </a:lnTo>
                      <a:lnTo>
                        <a:pt x="2416" y="977"/>
                      </a:lnTo>
                      <a:lnTo>
                        <a:pt x="2508" y="1014"/>
                      </a:lnTo>
                      <a:lnTo>
                        <a:pt x="2582" y="1051"/>
                      </a:lnTo>
                      <a:lnTo>
                        <a:pt x="2656" y="1106"/>
                      </a:lnTo>
                      <a:lnTo>
                        <a:pt x="2748" y="1236"/>
                      </a:lnTo>
                      <a:lnTo>
                        <a:pt x="2822" y="1383"/>
                      </a:lnTo>
                      <a:lnTo>
                        <a:pt x="2859" y="1549"/>
                      </a:lnTo>
                      <a:lnTo>
                        <a:pt x="2877" y="1715"/>
                      </a:lnTo>
                      <a:lnTo>
                        <a:pt x="2840" y="2065"/>
                      </a:lnTo>
                      <a:lnTo>
                        <a:pt x="2508" y="4131"/>
                      </a:lnTo>
                      <a:lnTo>
                        <a:pt x="3430" y="4278"/>
                      </a:lnTo>
                      <a:lnTo>
                        <a:pt x="3818" y="1955"/>
                      </a:lnTo>
                      <a:lnTo>
                        <a:pt x="3836" y="1660"/>
                      </a:lnTo>
                      <a:lnTo>
                        <a:pt x="3836" y="1383"/>
                      </a:lnTo>
                      <a:lnTo>
                        <a:pt x="3799" y="1236"/>
                      </a:lnTo>
                      <a:lnTo>
                        <a:pt x="3781" y="1106"/>
                      </a:lnTo>
                      <a:lnTo>
                        <a:pt x="3726" y="977"/>
                      </a:lnTo>
                      <a:lnTo>
                        <a:pt x="3670" y="867"/>
                      </a:lnTo>
                      <a:lnTo>
                        <a:pt x="3596" y="738"/>
                      </a:lnTo>
                      <a:lnTo>
                        <a:pt x="3504" y="645"/>
                      </a:lnTo>
                      <a:lnTo>
                        <a:pt x="3412" y="535"/>
                      </a:lnTo>
                      <a:lnTo>
                        <a:pt x="3301" y="461"/>
                      </a:lnTo>
                      <a:lnTo>
                        <a:pt x="3172" y="369"/>
                      </a:lnTo>
                      <a:lnTo>
                        <a:pt x="3025" y="314"/>
                      </a:lnTo>
                      <a:lnTo>
                        <a:pt x="2859" y="258"/>
                      </a:lnTo>
                      <a:lnTo>
                        <a:pt x="2693" y="221"/>
                      </a:lnTo>
                      <a:lnTo>
                        <a:pt x="2490" y="203"/>
                      </a:lnTo>
                      <a:lnTo>
                        <a:pt x="2287" y="203"/>
                      </a:lnTo>
                      <a:lnTo>
                        <a:pt x="2103" y="240"/>
                      </a:lnTo>
                      <a:lnTo>
                        <a:pt x="1937" y="314"/>
                      </a:lnTo>
                      <a:lnTo>
                        <a:pt x="1771" y="406"/>
                      </a:lnTo>
                      <a:lnTo>
                        <a:pt x="1623" y="498"/>
                      </a:lnTo>
                      <a:lnTo>
                        <a:pt x="1513" y="609"/>
                      </a:lnTo>
                      <a:lnTo>
                        <a:pt x="1420" y="738"/>
                      </a:lnTo>
                      <a:lnTo>
                        <a:pt x="1402" y="738"/>
                      </a:lnTo>
                      <a:lnTo>
                        <a:pt x="1494" y="129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8"/>
                <p:cNvSpPr/>
                <p:nvPr/>
              </p:nvSpPr>
              <p:spPr>
                <a:xfrm>
                  <a:off x="4914625" y="1229800"/>
                  <a:ext cx="92225" cy="1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4132" extrusionOk="0">
                      <a:moveTo>
                        <a:pt x="1992" y="2195"/>
                      </a:moveTo>
                      <a:lnTo>
                        <a:pt x="2471" y="2250"/>
                      </a:lnTo>
                      <a:lnTo>
                        <a:pt x="2674" y="2287"/>
                      </a:lnTo>
                      <a:lnTo>
                        <a:pt x="2656" y="2416"/>
                      </a:lnTo>
                      <a:lnTo>
                        <a:pt x="2600" y="2638"/>
                      </a:lnTo>
                      <a:lnTo>
                        <a:pt x="2526" y="2804"/>
                      </a:lnTo>
                      <a:lnTo>
                        <a:pt x="2416" y="2951"/>
                      </a:lnTo>
                      <a:lnTo>
                        <a:pt x="2287" y="3080"/>
                      </a:lnTo>
                      <a:lnTo>
                        <a:pt x="2139" y="3172"/>
                      </a:lnTo>
                      <a:lnTo>
                        <a:pt x="1955" y="3228"/>
                      </a:lnTo>
                      <a:lnTo>
                        <a:pt x="1752" y="3246"/>
                      </a:lnTo>
                      <a:lnTo>
                        <a:pt x="1531" y="3209"/>
                      </a:lnTo>
                      <a:lnTo>
                        <a:pt x="1402" y="3191"/>
                      </a:lnTo>
                      <a:lnTo>
                        <a:pt x="1291" y="3154"/>
                      </a:lnTo>
                      <a:lnTo>
                        <a:pt x="1180" y="3099"/>
                      </a:lnTo>
                      <a:lnTo>
                        <a:pt x="1088" y="3043"/>
                      </a:lnTo>
                      <a:lnTo>
                        <a:pt x="1014" y="2970"/>
                      </a:lnTo>
                      <a:lnTo>
                        <a:pt x="977" y="2877"/>
                      </a:lnTo>
                      <a:lnTo>
                        <a:pt x="941" y="2767"/>
                      </a:lnTo>
                      <a:lnTo>
                        <a:pt x="941" y="2638"/>
                      </a:lnTo>
                      <a:lnTo>
                        <a:pt x="977" y="2545"/>
                      </a:lnTo>
                      <a:lnTo>
                        <a:pt x="1014" y="2472"/>
                      </a:lnTo>
                      <a:lnTo>
                        <a:pt x="1070" y="2398"/>
                      </a:lnTo>
                      <a:lnTo>
                        <a:pt x="1143" y="2343"/>
                      </a:lnTo>
                      <a:lnTo>
                        <a:pt x="1309" y="2250"/>
                      </a:lnTo>
                      <a:lnTo>
                        <a:pt x="1512" y="2213"/>
                      </a:lnTo>
                      <a:lnTo>
                        <a:pt x="1752" y="2195"/>
                      </a:lnTo>
                      <a:close/>
                      <a:moveTo>
                        <a:pt x="1826" y="1"/>
                      </a:moveTo>
                      <a:lnTo>
                        <a:pt x="1604" y="19"/>
                      </a:lnTo>
                      <a:lnTo>
                        <a:pt x="1383" y="37"/>
                      </a:lnTo>
                      <a:lnTo>
                        <a:pt x="1180" y="93"/>
                      </a:lnTo>
                      <a:lnTo>
                        <a:pt x="959" y="166"/>
                      </a:lnTo>
                      <a:lnTo>
                        <a:pt x="775" y="259"/>
                      </a:lnTo>
                      <a:lnTo>
                        <a:pt x="590" y="369"/>
                      </a:lnTo>
                      <a:lnTo>
                        <a:pt x="977" y="1015"/>
                      </a:lnTo>
                      <a:lnTo>
                        <a:pt x="1070" y="941"/>
                      </a:lnTo>
                      <a:lnTo>
                        <a:pt x="1199" y="867"/>
                      </a:lnTo>
                      <a:lnTo>
                        <a:pt x="1328" y="830"/>
                      </a:lnTo>
                      <a:lnTo>
                        <a:pt x="1475" y="775"/>
                      </a:lnTo>
                      <a:lnTo>
                        <a:pt x="1623" y="738"/>
                      </a:lnTo>
                      <a:lnTo>
                        <a:pt x="1899" y="738"/>
                      </a:lnTo>
                      <a:lnTo>
                        <a:pt x="2047" y="757"/>
                      </a:lnTo>
                      <a:lnTo>
                        <a:pt x="2213" y="794"/>
                      </a:lnTo>
                      <a:lnTo>
                        <a:pt x="2379" y="849"/>
                      </a:lnTo>
                      <a:lnTo>
                        <a:pt x="2508" y="923"/>
                      </a:lnTo>
                      <a:lnTo>
                        <a:pt x="2637" y="1015"/>
                      </a:lnTo>
                      <a:lnTo>
                        <a:pt x="2729" y="1125"/>
                      </a:lnTo>
                      <a:lnTo>
                        <a:pt x="2785" y="1255"/>
                      </a:lnTo>
                      <a:lnTo>
                        <a:pt x="2803" y="1402"/>
                      </a:lnTo>
                      <a:lnTo>
                        <a:pt x="2803" y="1568"/>
                      </a:lnTo>
                      <a:lnTo>
                        <a:pt x="2785" y="1660"/>
                      </a:lnTo>
                      <a:lnTo>
                        <a:pt x="2342" y="1605"/>
                      </a:lnTo>
                      <a:lnTo>
                        <a:pt x="1881" y="1568"/>
                      </a:lnTo>
                      <a:lnTo>
                        <a:pt x="1660" y="1550"/>
                      </a:lnTo>
                      <a:lnTo>
                        <a:pt x="1438" y="1550"/>
                      </a:lnTo>
                      <a:lnTo>
                        <a:pt x="1236" y="1568"/>
                      </a:lnTo>
                      <a:lnTo>
                        <a:pt x="1033" y="1605"/>
                      </a:lnTo>
                      <a:lnTo>
                        <a:pt x="848" y="1642"/>
                      </a:lnTo>
                      <a:lnTo>
                        <a:pt x="664" y="1697"/>
                      </a:lnTo>
                      <a:lnTo>
                        <a:pt x="498" y="1789"/>
                      </a:lnTo>
                      <a:lnTo>
                        <a:pt x="350" y="1882"/>
                      </a:lnTo>
                      <a:lnTo>
                        <a:pt x="240" y="1992"/>
                      </a:lnTo>
                      <a:lnTo>
                        <a:pt x="129" y="2140"/>
                      </a:lnTo>
                      <a:lnTo>
                        <a:pt x="55" y="2306"/>
                      </a:lnTo>
                      <a:lnTo>
                        <a:pt x="18" y="2509"/>
                      </a:lnTo>
                      <a:lnTo>
                        <a:pt x="0" y="2656"/>
                      </a:lnTo>
                      <a:lnTo>
                        <a:pt x="0" y="2804"/>
                      </a:lnTo>
                      <a:lnTo>
                        <a:pt x="18" y="2951"/>
                      </a:lnTo>
                      <a:lnTo>
                        <a:pt x="55" y="3080"/>
                      </a:lnTo>
                      <a:lnTo>
                        <a:pt x="111" y="3191"/>
                      </a:lnTo>
                      <a:lnTo>
                        <a:pt x="184" y="3302"/>
                      </a:lnTo>
                      <a:lnTo>
                        <a:pt x="258" y="3394"/>
                      </a:lnTo>
                      <a:lnTo>
                        <a:pt x="350" y="3486"/>
                      </a:lnTo>
                      <a:lnTo>
                        <a:pt x="535" y="3633"/>
                      </a:lnTo>
                      <a:lnTo>
                        <a:pt x="756" y="3763"/>
                      </a:lnTo>
                      <a:lnTo>
                        <a:pt x="996" y="3836"/>
                      </a:lnTo>
                      <a:lnTo>
                        <a:pt x="1217" y="3892"/>
                      </a:lnTo>
                      <a:lnTo>
                        <a:pt x="1420" y="3910"/>
                      </a:lnTo>
                      <a:lnTo>
                        <a:pt x="1604" y="3910"/>
                      </a:lnTo>
                      <a:lnTo>
                        <a:pt x="1770" y="3892"/>
                      </a:lnTo>
                      <a:lnTo>
                        <a:pt x="1955" y="3855"/>
                      </a:lnTo>
                      <a:lnTo>
                        <a:pt x="2102" y="3781"/>
                      </a:lnTo>
                      <a:lnTo>
                        <a:pt x="2250" y="3707"/>
                      </a:lnTo>
                      <a:lnTo>
                        <a:pt x="2361" y="3615"/>
                      </a:lnTo>
                      <a:lnTo>
                        <a:pt x="2471" y="3523"/>
                      </a:lnTo>
                      <a:lnTo>
                        <a:pt x="2490" y="3523"/>
                      </a:lnTo>
                      <a:lnTo>
                        <a:pt x="2416" y="4002"/>
                      </a:lnTo>
                      <a:lnTo>
                        <a:pt x="3283" y="4131"/>
                      </a:lnTo>
                      <a:lnTo>
                        <a:pt x="3651" y="1863"/>
                      </a:lnTo>
                      <a:lnTo>
                        <a:pt x="3688" y="1586"/>
                      </a:lnTo>
                      <a:lnTo>
                        <a:pt x="3670" y="1310"/>
                      </a:lnTo>
                      <a:lnTo>
                        <a:pt x="3651" y="1162"/>
                      </a:lnTo>
                      <a:lnTo>
                        <a:pt x="3615" y="1015"/>
                      </a:lnTo>
                      <a:lnTo>
                        <a:pt x="3559" y="886"/>
                      </a:lnTo>
                      <a:lnTo>
                        <a:pt x="3504" y="757"/>
                      </a:lnTo>
                      <a:lnTo>
                        <a:pt x="3412" y="628"/>
                      </a:lnTo>
                      <a:lnTo>
                        <a:pt x="3301" y="517"/>
                      </a:lnTo>
                      <a:lnTo>
                        <a:pt x="3190" y="406"/>
                      </a:lnTo>
                      <a:lnTo>
                        <a:pt x="3043" y="314"/>
                      </a:lnTo>
                      <a:lnTo>
                        <a:pt x="2895" y="222"/>
                      </a:lnTo>
                      <a:lnTo>
                        <a:pt x="2692" y="148"/>
                      </a:lnTo>
                      <a:lnTo>
                        <a:pt x="2490" y="74"/>
                      </a:lnTo>
                      <a:lnTo>
                        <a:pt x="2250" y="37"/>
                      </a:lnTo>
                      <a:lnTo>
                        <a:pt x="204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18"/>
                <p:cNvSpPr/>
                <p:nvPr/>
              </p:nvSpPr>
              <p:spPr>
                <a:xfrm>
                  <a:off x="5038175" y="1246850"/>
                  <a:ext cx="155850" cy="1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4" h="4685" extrusionOk="0">
                      <a:moveTo>
                        <a:pt x="627" y="1"/>
                      </a:moveTo>
                      <a:lnTo>
                        <a:pt x="0" y="3726"/>
                      </a:lnTo>
                      <a:lnTo>
                        <a:pt x="941" y="3874"/>
                      </a:lnTo>
                      <a:lnTo>
                        <a:pt x="1273" y="1827"/>
                      </a:lnTo>
                      <a:lnTo>
                        <a:pt x="1310" y="1642"/>
                      </a:lnTo>
                      <a:lnTo>
                        <a:pt x="1383" y="1476"/>
                      </a:lnTo>
                      <a:lnTo>
                        <a:pt x="1476" y="1310"/>
                      </a:lnTo>
                      <a:lnTo>
                        <a:pt x="1586" y="1181"/>
                      </a:lnTo>
                      <a:lnTo>
                        <a:pt x="1715" y="1070"/>
                      </a:lnTo>
                      <a:lnTo>
                        <a:pt x="1881" y="997"/>
                      </a:lnTo>
                      <a:lnTo>
                        <a:pt x="1955" y="960"/>
                      </a:lnTo>
                      <a:lnTo>
                        <a:pt x="2047" y="941"/>
                      </a:lnTo>
                      <a:lnTo>
                        <a:pt x="2158" y="941"/>
                      </a:lnTo>
                      <a:lnTo>
                        <a:pt x="2250" y="960"/>
                      </a:lnTo>
                      <a:lnTo>
                        <a:pt x="2416" y="997"/>
                      </a:lnTo>
                      <a:lnTo>
                        <a:pt x="2564" y="1070"/>
                      </a:lnTo>
                      <a:lnTo>
                        <a:pt x="2656" y="1163"/>
                      </a:lnTo>
                      <a:lnTo>
                        <a:pt x="2748" y="1273"/>
                      </a:lnTo>
                      <a:lnTo>
                        <a:pt x="2803" y="1402"/>
                      </a:lnTo>
                      <a:lnTo>
                        <a:pt x="2822" y="1550"/>
                      </a:lnTo>
                      <a:lnTo>
                        <a:pt x="2822" y="1716"/>
                      </a:lnTo>
                      <a:lnTo>
                        <a:pt x="2822" y="1882"/>
                      </a:lnTo>
                      <a:lnTo>
                        <a:pt x="2435" y="4132"/>
                      </a:lnTo>
                      <a:lnTo>
                        <a:pt x="3375" y="4279"/>
                      </a:lnTo>
                      <a:lnTo>
                        <a:pt x="3707" y="2251"/>
                      </a:lnTo>
                      <a:lnTo>
                        <a:pt x="3744" y="2066"/>
                      </a:lnTo>
                      <a:lnTo>
                        <a:pt x="3818" y="1900"/>
                      </a:lnTo>
                      <a:lnTo>
                        <a:pt x="3910" y="1734"/>
                      </a:lnTo>
                      <a:lnTo>
                        <a:pt x="4021" y="1587"/>
                      </a:lnTo>
                      <a:lnTo>
                        <a:pt x="4150" y="1476"/>
                      </a:lnTo>
                      <a:lnTo>
                        <a:pt x="4316" y="1402"/>
                      </a:lnTo>
                      <a:lnTo>
                        <a:pt x="4408" y="1366"/>
                      </a:lnTo>
                      <a:lnTo>
                        <a:pt x="4500" y="1347"/>
                      </a:lnTo>
                      <a:lnTo>
                        <a:pt x="4592" y="1347"/>
                      </a:lnTo>
                      <a:lnTo>
                        <a:pt x="4703" y="1366"/>
                      </a:lnTo>
                      <a:lnTo>
                        <a:pt x="4813" y="1384"/>
                      </a:lnTo>
                      <a:lnTo>
                        <a:pt x="4906" y="1421"/>
                      </a:lnTo>
                      <a:lnTo>
                        <a:pt x="4979" y="1458"/>
                      </a:lnTo>
                      <a:lnTo>
                        <a:pt x="5053" y="1513"/>
                      </a:lnTo>
                      <a:lnTo>
                        <a:pt x="5145" y="1642"/>
                      </a:lnTo>
                      <a:lnTo>
                        <a:pt x="5219" y="1790"/>
                      </a:lnTo>
                      <a:lnTo>
                        <a:pt x="5256" y="1956"/>
                      </a:lnTo>
                      <a:lnTo>
                        <a:pt x="5275" y="2122"/>
                      </a:lnTo>
                      <a:lnTo>
                        <a:pt x="5238" y="2472"/>
                      </a:lnTo>
                      <a:lnTo>
                        <a:pt x="4887" y="4537"/>
                      </a:lnTo>
                      <a:lnTo>
                        <a:pt x="5828" y="4685"/>
                      </a:lnTo>
                      <a:lnTo>
                        <a:pt x="6215" y="2361"/>
                      </a:lnTo>
                      <a:lnTo>
                        <a:pt x="6233" y="2066"/>
                      </a:lnTo>
                      <a:lnTo>
                        <a:pt x="6215" y="1790"/>
                      </a:lnTo>
                      <a:lnTo>
                        <a:pt x="6197" y="1642"/>
                      </a:lnTo>
                      <a:lnTo>
                        <a:pt x="6160" y="1513"/>
                      </a:lnTo>
                      <a:lnTo>
                        <a:pt x="6123" y="1384"/>
                      </a:lnTo>
                      <a:lnTo>
                        <a:pt x="6049" y="1273"/>
                      </a:lnTo>
                      <a:lnTo>
                        <a:pt x="5975" y="1144"/>
                      </a:lnTo>
                      <a:lnTo>
                        <a:pt x="5902" y="1052"/>
                      </a:lnTo>
                      <a:lnTo>
                        <a:pt x="5791" y="941"/>
                      </a:lnTo>
                      <a:lnTo>
                        <a:pt x="5680" y="868"/>
                      </a:lnTo>
                      <a:lnTo>
                        <a:pt x="5551" y="775"/>
                      </a:lnTo>
                      <a:lnTo>
                        <a:pt x="5422" y="720"/>
                      </a:lnTo>
                      <a:lnTo>
                        <a:pt x="5256" y="665"/>
                      </a:lnTo>
                      <a:lnTo>
                        <a:pt x="5090" y="628"/>
                      </a:lnTo>
                      <a:lnTo>
                        <a:pt x="4887" y="609"/>
                      </a:lnTo>
                      <a:lnTo>
                        <a:pt x="4684" y="609"/>
                      </a:lnTo>
                      <a:lnTo>
                        <a:pt x="4500" y="646"/>
                      </a:lnTo>
                      <a:lnTo>
                        <a:pt x="4316" y="683"/>
                      </a:lnTo>
                      <a:lnTo>
                        <a:pt x="4168" y="775"/>
                      </a:lnTo>
                      <a:lnTo>
                        <a:pt x="4002" y="868"/>
                      </a:lnTo>
                      <a:lnTo>
                        <a:pt x="3873" y="997"/>
                      </a:lnTo>
                      <a:lnTo>
                        <a:pt x="3744" y="1126"/>
                      </a:lnTo>
                      <a:lnTo>
                        <a:pt x="3689" y="960"/>
                      </a:lnTo>
                      <a:lnTo>
                        <a:pt x="3596" y="812"/>
                      </a:lnTo>
                      <a:lnTo>
                        <a:pt x="3504" y="683"/>
                      </a:lnTo>
                      <a:lnTo>
                        <a:pt x="3375" y="554"/>
                      </a:lnTo>
                      <a:lnTo>
                        <a:pt x="3246" y="443"/>
                      </a:lnTo>
                      <a:lnTo>
                        <a:pt x="3080" y="351"/>
                      </a:lnTo>
                      <a:lnTo>
                        <a:pt x="2896" y="277"/>
                      </a:lnTo>
                      <a:lnTo>
                        <a:pt x="2693" y="241"/>
                      </a:lnTo>
                      <a:lnTo>
                        <a:pt x="2471" y="222"/>
                      </a:lnTo>
                      <a:lnTo>
                        <a:pt x="2269" y="222"/>
                      </a:lnTo>
                      <a:lnTo>
                        <a:pt x="2084" y="259"/>
                      </a:lnTo>
                      <a:lnTo>
                        <a:pt x="1918" y="333"/>
                      </a:lnTo>
                      <a:lnTo>
                        <a:pt x="1771" y="407"/>
                      </a:lnTo>
                      <a:lnTo>
                        <a:pt x="1623" y="517"/>
                      </a:lnTo>
                      <a:lnTo>
                        <a:pt x="1512" y="628"/>
                      </a:lnTo>
                      <a:lnTo>
                        <a:pt x="1420" y="757"/>
                      </a:lnTo>
                      <a:lnTo>
                        <a:pt x="1402" y="757"/>
                      </a:lnTo>
                      <a:lnTo>
                        <a:pt x="1512" y="148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18"/>
                <p:cNvSpPr/>
                <p:nvPr/>
              </p:nvSpPr>
              <p:spPr>
                <a:xfrm>
                  <a:off x="5226725" y="1281425"/>
                  <a:ext cx="959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7" y="776"/>
                      </a:lnTo>
                      <a:lnTo>
                        <a:pt x="2509" y="831"/>
                      </a:lnTo>
                      <a:lnTo>
                        <a:pt x="2583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5" y="1255"/>
                      </a:lnTo>
                      <a:lnTo>
                        <a:pt x="2951" y="1421"/>
                      </a:lnTo>
                      <a:lnTo>
                        <a:pt x="2951" y="1605"/>
                      </a:lnTo>
                      <a:lnTo>
                        <a:pt x="2933" y="1771"/>
                      </a:lnTo>
                      <a:lnTo>
                        <a:pt x="1034" y="1458"/>
                      </a:lnTo>
                      <a:lnTo>
                        <a:pt x="1089" y="1273"/>
                      </a:lnTo>
                      <a:lnTo>
                        <a:pt x="1181" y="1107"/>
                      </a:lnTo>
                      <a:lnTo>
                        <a:pt x="1310" y="978"/>
                      </a:lnTo>
                      <a:lnTo>
                        <a:pt x="1458" y="868"/>
                      </a:lnTo>
                      <a:lnTo>
                        <a:pt x="1624" y="776"/>
                      </a:lnTo>
                      <a:lnTo>
                        <a:pt x="1808" y="739"/>
                      </a:lnTo>
                      <a:lnTo>
                        <a:pt x="2011" y="720"/>
                      </a:lnTo>
                      <a:close/>
                      <a:moveTo>
                        <a:pt x="1919" y="1"/>
                      </a:moveTo>
                      <a:lnTo>
                        <a:pt x="1716" y="19"/>
                      </a:lnTo>
                      <a:lnTo>
                        <a:pt x="1531" y="56"/>
                      </a:lnTo>
                      <a:lnTo>
                        <a:pt x="1347" y="93"/>
                      </a:lnTo>
                      <a:lnTo>
                        <a:pt x="1163" y="167"/>
                      </a:lnTo>
                      <a:lnTo>
                        <a:pt x="997" y="241"/>
                      </a:lnTo>
                      <a:lnTo>
                        <a:pt x="831" y="351"/>
                      </a:lnTo>
                      <a:lnTo>
                        <a:pt x="702" y="462"/>
                      </a:lnTo>
                      <a:lnTo>
                        <a:pt x="554" y="591"/>
                      </a:lnTo>
                      <a:lnTo>
                        <a:pt x="425" y="739"/>
                      </a:lnTo>
                      <a:lnTo>
                        <a:pt x="314" y="905"/>
                      </a:lnTo>
                      <a:lnTo>
                        <a:pt x="222" y="1089"/>
                      </a:lnTo>
                      <a:lnTo>
                        <a:pt x="148" y="1273"/>
                      </a:lnTo>
                      <a:lnTo>
                        <a:pt x="75" y="1476"/>
                      </a:lnTo>
                      <a:lnTo>
                        <a:pt x="38" y="1698"/>
                      </a:lnTo>
                      <a:lnTo>
                        <a:pt x="1" y="1919"/>
                      </a:lnTo>
                      <a:lnTo>
                        <a:pt x="1" y="2140"/>
                      </a:lnTo>
                      <a:lnTo>
                        <a:pt x="19" y="2343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59" y="3081"/>
                      </a:lnTo>
                      <a:lnTo>
                        <a:pt x="370" y="3228"/>
                      </a:lnTo>
                      <a:lnTo>
                        <a:pt x="499" y="3357"/>
                      </a:lnTo>
                      <a:lnTo>
                        <a:pt x="628" y="3486"/>
                      </a:lnTo>
                      <a:lnTo>
                        <a:pt x="775" y="3615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29"/>
                      </a:lnTo>
                      <a:lnTo>
                        <a:pt x="1716" y="3984"/>
                      </a:lnTo>
                      <a:lnTo>
                        <a:pt x="1974" y="4003"/>
                      </a:lnTo>
                      <a:lnTo>
                        <a:pt x="2214" y="4021"/>
                      </a:lnTo>
                      <a:lnTo>
                        <a:pt x="2454" y="3984"/>
                      </a:lnTo>
                      <a:lnTo>
                        <a:pt x="2675" y="3947"/>
                      </a:lnTo>
                      <a:lnTo>
                        <a:pt x="2878" y="3874"/>
                      </a:lnTo>
                      <a:lnTo>
                        <a:pt x="3081" y="3781"/>
                      </a:lnTo>
                      <a:lnTo>
                        <a:pt x="3265" y="3652"/>
                      </a:lnTo>
                      <a:lnTo>
                        <a:pt x="3431" y="3505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693" y="3062"/>
                      </a:lnTo>
                      <a:lnTo>
                        <a:pt x="2564" y="3136"/>
                      </a:lnTo>
                      <a:lnTo>
                        <a:pt x="2454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28"/>
                      </a:lnTo>
                      <a:lnTo>
                        <a:pt x="1827" y="3210"/>
                      </a:lnTo>
                      <a:lnTo>
                        <a:pt x="1642" y="3173"/>
                      </a:lnTo>
                      <a:lnTo>
                        <a:pt x="1458" y="3081"/>
                      </a:lnTo>
                      <a:lnTo>
                        <a:pt x="1292" y="2970"/>
                      </a:lnTo>
                      <a:lnTo>
                        <a:pt x="1163" y="2841"/>
                      </a:lnTo>
                      <a:lnTo>
                        <a:pt x="1052" y="2693"/>
                      </a:lnTo>
                      <a:lnTo>
                        <a:pt x="960" y="2509"/>
                      </a:lnTo>
                      <a:lnTo>
                        <a:pt x="923" y="2325"/>
                      </a:lnTo>
                      <a:lnTo>
                        <a:pt x="923" y="2122"/>
                      </a:lnTo>
                      <a:lnTo>
                        <a:pt x="3744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7" y="2103"/>
                      </a:lnTo>
                      <a:lnTo>
                        <a:pt x="3837" y="1864"/>
                      </a:lnTo>
                      <a:lnTo>
                        <a:pt x="3837" y="1642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8" y="1071"/>
                      </a:lnTo>
                      <a:lnTo>
                        <a:pt x="3634" y="905"/>
                      </a:lnTo>
                      <a:lnTo>
                        <a:pt x="3542" y="757"/>
                      </a:lnTo>
                      <a:lnTo>
                        <a:pt x="3431" y="610"/>
                      </a:lnTo>
                      <a:lnTo>
                        <a:pt x="3320" y="480"/>
                      </a:lnTo>
                      <a:lnTo>
                        <a:pt x="3173" y="370"/>
                      </a:lnTo>
                      <a:lnTo>
                        <a:pt x="3025" y="278"/>
                      </a:lnTo>
                      <a:lnTo>
                        <a:pt x="2878" y="204"/>
                      </a:lnTo>
                      <a:lnTo>
                        <a:pt x="2693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2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8"/>
                <p:cNvSpPr/>
                <p:nvPr/>
              </p:nvSpPr>
              <p:spPr>
                <a:xfrm>
                  <a:off x="6787800" y="5194700"/>
                  <a:ext cx="90850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5165" extrusionOk="0">
                      <a:moveTo>
                        <a:pt x="1881" y="1"/>
                      </a:moveTo>
                      <a:lnTo>
                        <a:pt x="0" y="1495"/>
                      </a:lnTo>
                      <a:lnTo>
                        <a:pt x="148" y="1734"/>
                      </a:lnTo>
                      <a:lnTo>
                        <a:pt x="498" y="2361"/>
                      </a:lnTo>
                      <a:lnTo>
                        <a:pt x="756" y="2767"/>
                      </a:lnTo>
                      <a:lnTo>
                        <a:pt x="1051" y="3210"/>
                      </a:lnTo>
                      <a:lnTo>
                        <a:pt x="1383" y="3671"/>
                      </a:lnTo>
                      <a:lnTo>
                        <a:pt x="1734" y="4113"/>
                      </a:lnTo>
                      <a:lnTo>
                        <a:pt x="1955" y="4390"/>
                      </a:lnTo>
                      <a:lnTo>
                        <a:pt x="2176" y="4611"/>
                      </a:lnTo>
                      <a:lnTo>
                        <a:pt x="2361" y="4796"/>
                      </a:lnTo>
                      <a:lnTo>
                        <a:pt x="2545" y="4925"/>
                      </a:lnTo>
                      <a:lnTo>
                        <a:pt x="2711" y="5035"/>
                      </a:lnTo>
                      <a:lnTo>
                        <a:pt x="2877" y="5109"/>
                      </a:lnTo>
                      <a:lnTo>
                        <a:pt x="3006" y="5146"/>
                      </a:lnTo>
                      <a:lnTo>
                        <a:pt x="3135" y="5164"/>
                      </a:lnTo>
                      <a:lnTo>
                        <a:pt x="3246" y="5146"/>
                      </a:lnTo>
                      <a:lnTo>
                        <a:pt x="3338" y="5091"/>
                      </a:lnTo>
                      <a:lnTo>
                        <a:pt x="3430" y="5017"/>
                      </a:lnTo>
                      <a:lnTo>
                        <a:pt x="3486" y="4925"/>
                      </a:lnTo>
                      <a:lnTo>
                        <a:pt x="3541" y="4796"/>
                      </a:lnTo>
                      <a:lnTo>
                        <a:pt x="3596" y="4648"/>
                      </a:lnTo>
                      <a:lnTo>
                        <a:pt x="3615" y="4482"/>
                      </a:lnTo>
                      <a:lnTo>
                        <a:pt x="3633" y="4298"/>
                      </a:lnTo>
                      <a:lnTo>
                        <a:pt x="3633" y="4095"/>
                      </a:lnTo>
                      <a:lnTo>
                        <a:pt x="3615" y="3874"/>
                      </a:lnTo>
                      <a:lnTo>
                        <a:pt x="3578" y="3634"/>
                      </a:lnTo>
                      <a:lnTo>
                        <a:pt x="3523" y="3394"/>
                      </a:lnTo>
                      <a:lnTo>
                        <a:pt x="3467" y="3136"/>
                      </a:lnTo>
                      <a:lnTo>
                        <a:pt x="3393" y="2859"/>
                      </a:lnTo>
                      <a:lnTo>
                        <a:pt x="3320" y="2583"/>
                      </a:lnTo>
                      <a:lnTo>
                        <a:pt x="3209" y="2306"/>
                      </a:lnTo>
                      <a:lnTo>
                        <a:pt x="3098" y="2011"/>
                      </a:lnTo>
                      <a:lnTo>
                        <a:pt x="2969" y="1716"/>
                      </a:lnTo>
                      <a:lnTo>
                        <a:pt x="2822" y="1421"/>
                      </a:lnTo>
                      <a:lnTo>
                        <a:pt x="2656" y="1144"/>
                      </a:lnTo>
                      <a:lnTo>
                        <a:pt x="2490" y="849"/>
                      </a:lnTo>
                      <a:lnTo>
                        <a:pt x="2305" y="554"/>
                      </a:lnTo>
                      <a:lnTo>
                        <a:pt x="2103" y="277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18"/>
                <p:cNvSpPr/>
                <p:nvPr/>
              </p:nvSpPr>
              <p:spPr>
                <a:xfrm>
                  <a:off x="6223025" y="3632250"/>
                  <a:ext cx="635325" cy="15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3" h="63993" extrusionOk="0">
                      <a:moveTo>
                        <a:pt x="14661" y="1"/>
                      </a:moveTo>
                      <a:lnTo>
                        <a:pt x="2785" y="1384"/>
                      </a:lnTo>
                      <a:lnTo>
                        <a:pt x="1" y="1716"/>
                      </a:lnTo>
                      <a:lnTo>
                        <a:pt x="148" y="2435"/>
                      </a:lnTo>
                      <a:lnTo>
                        <a:pt x="277" y="3099"/>
                      </a:lnTo>
                      <a:lnTo>
                        <a:pt x="572" y="4408"/>
                      </a:lnTo>
                      <a:lnTo>
                        <a:pt x="867" y="5699"/>
                      </a:lnTo>
                      <a:lnTo>
                        <a:pt x="1162" y="6990"/>
                      </a:lnTo>
                      <a:lnTo>
                        <a:pt x="1476" y="8263"/>
                      </a:lnTo>
                      <a:lnTo>
                        <a:pt x="1789" y="9517"/>
                      </a:lnTo>
                      <a:lnTo>
                        <a:pt x="2435" y="12025"/>
                      </a:lnTo>
                      <a:lnTo>
                        <a:pt x="3117" y="14533"/>
                      </a:lnTo>
                      <a:lnTo>
                        <a:pt x="3818" y="17004"/>
                      </a:lnTo>
                      <a:lnTo>
                        <a:pt x="4556" y="19475"/>
                      </a:lnTo>
                      <a:lnTo>
                        <a:pt x="5293" y="21946"/>
                      </a:lnTo>
                      <a:lnTo>
                        <a:pt x="6049" y="24325"/>
                      </a:lnTo>
                      <a:lnTo>
                        <a:pt x="6824" y="26704"/>
                      </a:lnTo>
                      <a:lnTo>
                        <a:pt x="7617" y="29065"/>
                      </a:lnTo>
                      <a:lnTo>
                        <a:pt x="8428" y="31407"/>
                      </a:lnTo>
                      <a:lnTo>
                        <a:pt x="9313" y="33878"/>
                      </a:lnTo>
                      <a:lnTo>
                        <a:pt x="10217" y="36330"/>
                      </a:lnTo>
                      <a:lnTo>
                        <a:pt x="11158" y="38765"/>
                      </a:lnTo>
                      <a:lnTo>
                        <a:pt x="12098" y="41181"/>
                      </a:lnTo>
                      <a:lnTo>
                        <a:pt x="12578" y="42361"/>
                      </a:lnTo>
                      <a:lnTo>
                        <a:pt x="13039" y="43541"/>
                      </a:lnTo>
                      <a:lnTo>
                        <a:pt x="14016" y="45883"/>
                      </a:lnTo>
                      <a:lnTo>
                        <a:pt x="16026" y="50530"/>
                      </a:lnTo>
                      <a:lnTo>
                        <a:pt x="18147" y="55104"/>
                      </a:lnTo>
                      <a:lnTo>
                        <a:pt x="19217" y="57372"/>
                      </a:lnTo>
                      <a:lnTo>
                        <a:pt x="20360" y="59604"/>
                      </a:lnTo>
                      <a:lnTo>
                        <a:pt x="20895" y="60710"/>
                      </a:lnTo>
                      <a:lnTo>
                        <a:pt x="21466" y="61817"/>
                      </a:lnTo>
                      <a:lnTo>
                        <a:pt x="22591" y="63993"/>
                      </a:lnTo>
                      <a:lnTo>
                        <a:pt x="25413" y="63624"/>
                      </a:lnTo>
                      <a:lnTo>
                        <a:pt x="24970" y="62241"/>
                      </a:lnTo>
                      <a:lnTo>
                        <a:pt x="24546" y="60858"/>
                      </a:lnTo>
                      <a:lnTo>
                        <a:pt x="24140" y="59456"/>
                      </a:lnTo>
                      <a:lnTo>
                        <a:pt x="23753" y="58073"/>
                      </a:lnTo>
                      <a:lnTo>
                        <a:pt x="23052" y="55676"/>
                      </a:lnTo>
                      <a:lnTo>
                        <a:pt x="22444" y="53278"/>
                      </a:lnTo>
                      <a:lnTo>
                        <a:pt x="21208" y="48465"/>
                      </a:lnTo>
                      <a:lnTo>
                        <a:pt x="20120" y="43633"/>
                      </a:lnTo>
                      <a:lnTo>
                        <a:pt x="19604" y="41217"/>
                      </a:lnTo>
                      <a:lnTo>
                        <a:pt x="19364" y="40000"/>
                      </a:lnTo>
                      <a:lnTo>
                        <a:pt x="19124" y="38783"/>
                      </a:lnTo>
                      <a:lnTo>
                        <a:pt x="18663" y="36349"/>
                      </a:lnTo>
                      <a:lnTo>
                        <a:pt x="18221" y="33915"/>
                      </a:lnTo>
                      <a:lnTo>
                        <a:pt x="17797" y="31480"/>
                      </a:lnTo>
                      <a:lnTo>
                        <a:pt x="17409" y="29046"/>
                      </a:lnTo>
                      <a:lnTo>
                        <a:pt x="17040" y="26612"/>
                      </a:lnTo>
                      <a:lnTo>
                        <a:pt x="16690" y="24159"/>
                      </a:lnTo>
                      <a:lnTo>
                        <a:pt x="16377" y="21725"/>
                      </a:lnTo>
                      <a:lnTo>
                        <a:pt x="16081" y="19272"/>
                      </a:lnTo>
                      <a:lnTo>
                        <a:pt x="15805" y="16838"/>
                      </a:lnTo>
                      <a:lnTo>
                        <a:pt x="15547" y="14385"/>
                      </a:lnTo>
                      <a:lnTo>
                        <a:pt x="15325" y="11951"/>
                      </a:lnTo>
                      <a:lnTo>
                        <a:pt x="15123" y="9517"/>
                      </a:lnTo>
                      <a:lnTo>
                        <a:pt x="14957" y="7082"/>
                      </a:lnTo>
                      <a:lnTo>
                        <a:pt x="14883" y="5865"/>
                      </a:lnTo>
                      <a:lnTo>
                        <a:pt x="14809" y="4667"/>
                      </a:lnTo>
                      <a:lnTo>
                        <a:pt x="14754" y="3449"/>
                      </a:lnTo>
                      <a:lnTo>
                        <a:pt x="14717" y="2269"/>
                      </a:lnTo>
                      <a:lnTo>
                        <a:pt x="14680" y="1089"/>
                      </a:lnTo>
                      <a:lnTo>
                        <a:pt x="14661" y="499"/>
                      </a:lnTo>
                      <a:lnTo>
                        <a:pt x="14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8"/>
                <p:cNvSpPr/>
                <p:nvPr/>
              </p:nvSpPr>
              <p:spPr>
                <a:xfrm>
                  <a:off x="6049675" y="3666825"/>
                  <a:ext cx="513150" cy="16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6" h="64214" extrusionOk="0">
                      <a:moveTo>
                        <a:pt x="9719" y="1"/>
                      </a:moveTo>
                      <a:lnTo>
                        <a:pt x="1" y="259"/>
                      </a:lnTo>
                      <a:lnTo>
                        <a:pt x="93" y="997"/>
                      </a:lnTo>
                      <a:lnTo>
                        <a:pt x="185" y="1679"/>
                      </a:lnTo>
                      <a:lnTo>
                        <a:pt x="369" y="3007"/>
                      </a:lnTo>
                      <a:lnTo>
                        <a:pt x="554" y="4316"/>
                      </a:lnTo>
                      <a:lnTo>
                        <a:pt x="775" y="5626"/>
                      </a:lnTo>
                      <a:lnTo>
                        <a:pt x="978" y="6916"/>
                      </a:lnTo>
                      <a:lnTo>
                        <a:pt x="1199" y="8207"/>
                      </a:lnTo>
                      <a:lnTo>
                        <a:pt x="1660" y="10771"/>
                      </a:lnTo>
                      <a:lnTo>
                        <a:pt x="2140" y="13316"/>
                      </a:lnTo>
                      <a:lnTo>
                        <a:pt x="2656" y="15861"/>
                      </a:lnTo>
                      <a:lnTo>
                        <a:pt x="3191" y="18369"/>
                      </a:lnTo>
                      <a:lnTo>
                        <a:pt x="3744" y="20895"/>
                      </a:lnTo>
                      <a:lnTo>
                        <a:pt x="4334" y="23403"/>
                      </a:lnTo>
                      <a:lnTo>
                        <a:pt x="4943" y="25893"/>
                      </a:lnTo>
                      <a:lnTo>
                        <a:pt x="5570" y="28382"/>
                      </a:lnTo>
                      <a:lnTo>
                        <a:pt x="6215" y="30872"/>
                      </a:lnTo>
                      <a:lnTo>
                        <a:pt x="6898" y="33325"/>
                      </a:lnTo>
                      <a:lnTo>
                        <a:pt x="7598" y="35796"/>
                      </a:lnTo>
                      <a:lnTo>
                        <a:pt x="8318" y="38248"/>
                      </a:lnTo>
                      <a:lnTo>
                        <a:pt x="9074" y="40683"/>
                      </a:lnTo>
                      <a:lnTo>
                        <a:pt x="9443" y="41900"/>
                      </a:lnTo>
                      <a:lnTo>
                        <a:pt x="9830" y="43117"/>
                      </a:lnTo>
                      <a:lnTo>
                        <a:pt x="10623" y="45533"/>
                      </a:lnTo>
                      <a:lnTo>
                        <a:pt x="12264" y="50328"/>
                      </a:lnTo>
                      <a:lnTo>
                        <a:pt x="14035" y="55067"/>
                      </a:lnTo>
                      <a:lnTo>
                        <a:pt x="14938" y="57428"/>
                      </a:lnTo>
                      <a:lnTo>
                        <a:pt x="15897" y="59770"/>
                      </a:lnTo>
                      <a:lnTo>
                        <a:pt x="16340" y="60895"/>
                      </a:lnTo>
                      <a:lnTo>
                        <a:pt x="16801" y="62001"/>
                      </a:lnTo>
                      <a:lnTo>
                        <a:pt x="17741" y="64214"/>
                      </a:lnTo>
                      <a:lnTo>
                        <a:pt x="20526" y="63827"/>
                      </a:lnTo>
                      <a:lnTo>
                        <a:pt x="20231" y="62517"/>
                      </a:lnTo>
                      <a:lnTo>
                        <a:pt x="19936" y="61190"/>
                      </a:lnTo>
                      <a:lnTo>
                        <a:pt x="19659" y="59862"/>
                      </a:lnTo>
                      <a:lnTo>
                        <a:pt x="19401" y="58534"/>
                      </a:lnTo>
                      <a:lnTo>
                        <a:pt x="18885" y="56100"/>
                      </a:lnTo>
                      <a:lnTo>
                        <a:pt x="18442" y="53647"/>
                      </a:lnTo>
                      <a:lnTo>
                        <a:pt x="17594" y="48742"/>
                      </a:lnTo>
                      <a:lnTo>
                        <a:pt x="16875" y="43818"/>
                      </a:lnTo>
                      <a:lnTo>
                        <a:pt x="16543" y="41365"/>
                      </a:lnTo>
                      <a:lnTo>
                        <a:pt x="16395" y="40130"/>
                      </a:lnTo>
                      <a:lnTo>
                        <a:pt x="16247" y="38912"/>
                      </a:lnTo>
                      <a:lnTo>
                        <a:pt x="16008" y="36681"/>
                      </a:lnTo>
                      <a:lnTo>
                        <a:pt x="15768" y="34468"/>
                      </a:lnTo>
                      <a:lnTo>
                        <a:pt x="15565" y="32237"/>
                      </a:lnTo>
                      <a:lnTo>
                        <a:pt x="15362" y="30024"/>
                      </a:lnTo>
                      <a:lnTo>
                        <a:pt x="14551" y="27682"/>
                      </a:lnTo>
                      <a:lnTo>
                        <a:pt x="13758" y="25321"/>
                      </a:lnTo>
                      <a:lnTo>
                        <a:pt x="12983" y="22942"/>
                      </a:lnTo>
                      <a:lnTo>
                        <a:pt x="12227" y="20563"/>
                      </a:lnTo>
                      <a:lnTo>
                        <a:pt x="11490" y="18092"/>
                      </a:lnTo>
                      <a:lnTo>
                        <a:pt x="10752" y="15621"/>
                      </a:lnTo>
                      <a:lnTo>
                        <a:pt x="10051" y="13150"/>
                      </a:lnTo>
                      <a:lnTo>
                        <a:pt x="9369" y="10642"/>
                      </a:lnTo>
                      <a:lnTo>
                        <a:pt x="8723" y="8134"/>
                      </a:lnTo>
                      <a:lnTo>
                        <a:pt x="8410" y="6880"/>
                      </a:lnTo>
                      <a:lnTo>
                        <a:pt x="8096" y="5607"/>
                      </a:lnTo>
                      <a:lnTo>
                        <a:pt x="7801" y="4316"/>
                      </a:lnTo>
                      <a:lnTo>
                        <a:pt x="7506" y="3025"/>
                      </a:lnTo>
                      <a:lnTo>
                        <a:pt x="7211" y="1716"/>
                      </a:lnTo>
                      <a:lnTo>
                        <a:pt x="7082" y="1052"/>
                      </a:lnTo>
                      <a:lnTo>
                        <a:pt x="6935" y="333"/>
                      </a:lnTo>
                      <a:lnTo>
                        <a:pt x="97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8"/>
                <p:cNvSpPr/>
                <p:nvPr/>
              </p:nvSpPr>
              <p:spPr>
                <a:xfrm>
                  <a:off x="6170925" y="2475975"/>
                  <a:ext cx="434775" cy="3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1" h="14607" extrusionOk="0">
                      <a:moveTo>
                        <a:pt x="5662" y="1"/>
                      </a:moveTo>
                      <a:lnTo>
                        <a:pt x="5736" y="259"/>
                      </a:lnTo>
                      <a:lnTo>
                        <a:pt x="5920" y="923"/>
                      </a:lnTo>
                      <a:lnTo>
                        <a:pt x="6013" y="1384"/>
                      </a:lnTo>
                      <a:lnTo>
                        <a:pt x="6123" y="1900"/>
                      </a:lnTo>
                      <a:lnTo>
                        <a:pt x="6215" y="2453"/>
                      </a:lnTo>
                      <a:lnTo>
                        <a:pt x="6308" y="3044"/>
                      </a:lnTo>
                      <a:lnTo>
                        <a:pt x="6363" y="3615"/>
                      </a:lnTo>
                      <a:lnTo>
                        <a:pt x="6400" y="4205"/>
                      </a:lnTo>
                      <a:lnTo>
                        <a:pt x="6400" y="4482"/>
                      </a:lnTo>
                      <a:lnTo>
                        <a:pt x="6381" y="4740"/>
                      </a:lnTo>
                      <a:lnTo>
                        <a:pt x="6363" y="5017"/>
                      </a:lnTo>
                      <a:lnTo>
                        <a:pt x="6326" y="5257"/>
                      </a:lnTo>
                      <a:lnTo>
                        <a:pt x="6271" y="5496"/>
                      </a:lnTo>
                      <a:lnTo>
                        <a:pt x="6215" y="5699"/>
                      </a:lnTo>
                      <a:lnTo>
                        <a:pt x="6123" y="5902"/>
                      </a:lnTo>
                      <a:lnTo>
                        <a:pt x="6031" y="6086"/>
                      </a:lnTo>
                      <a:lnTo>
                        <a:pt x="5920" y="6234"/>
                      </a:lnTo>
                      <a:lnTo>
                        <a:pt x="5773" y="6363"/>
                      </a:lnTo>
                      <a:lnTo>
                        <a:pt x="5625" y="6474"/>
                      </a:lnTo>
                      <a:lnTo>
                        <a:pt x="5441" y="6547"/>
                      </a:lnTo>
                      <a:lnTo>
                        <a:pt x="4925" y="6695"/>
                      </a:lnTo>
                      <a:lnTo>
                        <a:pt x="4427" y="6806"/>
                      </a:lnTo>
                      <a:lnTo>
                        <a:pt x="3984" y="6898"/>
                      </a:lnTo>
                      <a:lnTo>
                        <a:pt x="3578" y="6953"/>
                      </a:lnTo>
                      <a:lnTo>
                        <a:pt x="3228" y="6972"/>
                      </a:lnTo>
                      <a:lnTo>
                        <a:pt x="2619" y="6972"/>
                      </a:lnTo>
                      <a:lnTo>
                        <a:pt x="2380" y="6935"/>
                      </a:lnTo>
                      <a:lnTo>
                        <a:pt x="2158" y="6898"/>
                      </a:lnTo>
                      <a:lnTo>
                        <a:pt x="1974" y="6842"/>
                      </a:lnTo>
                      <a:lnTo>
                        <a:pt x="1826" y="6806"/>
                      </a:lnTo>
                      <a:lnTo>
                        <a:pt x="1716" y="6750"/>
                      </a:lnTo>
                      <a:lnTo>
                        <a:pt x="1568" y="6658"/>
                      </a:lnTo>
                      <a:lnTo>
                        <a:pt x="1513" y="6640"/>
                      </a:lnTo>
                      <a:lnTo>
                        <a:pt x="1365" y="6750"/>
                      </a:lnTo>
                      <a:lnTo>
                        <a:pt x="1199" y="6879"/>
                      </a:lnTo>
                      <a:lnTo>
                        <a:pt x="997" y="7064"/>
                      </a:lnTo>
                      <a:lnTo>
                        <a:pt x="775" y="7304"/>
                      </a:lnTo>
                      <a:lnTo>
                        <a:pt x="554" y="7599"/>
                      </a:lnTo>
                      <a:lnTo>
                        <a:pt x="443" y="7765"/>
                      </a:lnTo>
                      <a:lnTo>
                        <a:pt x="351" y="7931"/>
                      </a:lnTo>
                      <a:lnTo>
                        <a:pt x="259" y="8133"/>
                      </a:lnTo>
                      <a:lnTo>
                        <a:pt x="185" y="8318"/>
                      </a:lnTo>
                      <a:lnTo>
                        <a:pt x="111" y="8539"/>
                      </a:lnTo>
                      <a:lnTo>
                        <a:pt x="56" y="8760"/>
                      </a:lnTo>
                      <a:lnTo>
                        <a:pt x="19" y="9000"/>
                      </a:lnTo>
                      <a:lnTo>
                        <a:pt x="1" y="9240"/>
                      </a:lnTo>
                      <a:lnTo>
                        <a:pt x="1" y="9498"/>
                      </a:lnTo>
                      <a:lnTo>
                        <a:pt x="19" y="9775"/>
                      </a:lnTo>
                      <a:lnTo>
                        <a:pt x="74" y="10051"/>
                      </a:lnTo>
                      <a:lnTo>
                        <a:pt x="148" y="10346"/>
                      </a:lnTo>
                      <a:lnTo>
                        <a:pt x="259" y="10660"/>
                      </a:lnTo>
                      <a:lnTo>
                        <a:pt x="406" y="10973"/>
                      </a:lnTo>
                      <a:lnTo>
                        <a:pt x="572" y="11287"/>
                      </a:lnTo>
                      <a:lnTo>
                        <a:pt x="794" y="11637"/>
                      </a:lnTo>
                      <a:lnTo>
                        <a:pt x="1033" y="11969"/>
                      </a:lnTo>
                      <a:lnTo>
                        <a:pt x="1329" y="12338"/>
                      </a:lnTo>
                      <a:lnTo>
                        <a:pt x="1660" y="12707"/>
                      </a:lnTo>
                      <a:lnTo>
                        <a:pt x="2029" y="13076"/>
                      </a:lnTo>
                      <a:lnTo>
                        <a:pt x="2232" y="13260"/>
                      </a:lnTo>
                      <a:lnTo>
                        <a:pt x="2453" y="13426"/>
                      </a:lnTo>
                      <a:lnTo>
                        <a:pt x="2675" y="13592"/>
                      </a:lnTo>
                      <a:lnTo>
                        <a:pt x="2896" y="13740"/>
                      </a:lnTo>
                      <a:lnTo>
                        <a:pt x="3154" y="13869"/>
                      </a:lnTo>
                      <a:lnTo>
                        <a:pt x="3394" y="13979"/>
                      </a:lnTo>
                      <a:lnTo>
                        <a:pt x="3652" y="14090"/>
                      </a:lnTo>
                      <a:lnTo>
                        <a:pt x="3910" y="14201"/>
                      </a:lnTo>
                      <a:lnTo>
                        <a:pt x="4187" y="14274"/>
                      </a:lnTo>
                      <a:lnTo>
                        <a:pt x="4464" y="14348"/>
                      </a:lnTo>
                      <a:lnTo>
                        <a:pt x="4740" y="14422"/>
                      </a:lnTo>
                      <a:lnTo>
                        <a:pt x="5035" y="14477"/>
                      </a:lnTo>
                      <a:lnTo>
                        <a:pt x="5625" y="14551"/>
                      </a:lnTo>
                      <a:lnTo>
                        <a:pt x="6234" y="14588"/>
                      </a:lnTo>
                      <a:lnTo>
                        <a:pt x="6842" y="14606"/>
                      </a:lnTo>
                      <a:lnTo>
                        <a:pt x="7469" y="14588"/>
                      </a:lnTo>
                      <a:lnTo>
                        <a:pt x="8115" y="14533"/>
                      </a:lnTo>
                      <a:lnTo>
                        <a:pt x="8760" y="14459"/>
                      </a:lnTo>
                      <a:lnTo>
                        <a:pt x="9406" y="14348"/>
                      </a:lnTo>
                      <a:lnTo>
                        <a:pt x="10051" y="14238"/>
                      </a:lnTo>
                      <a:lnTo>
                        <a:pt x="10678" y="14108"/>
                      </a:lnTo>
                      <a:lnTo>
                        <a:pt x="11305" y="13961"/>
                      </a:lnTo>
                      <a:lnTo>
                        <a:pt x="11914" y="13795"/>
                      </a:lnTo>
                      <a:lnTo>
                        <a:pt x="12522" y="13610"/>
                      </a:lnTo>
                      <a:lnTo>
                        <a:pt x="13647" y="13260"/>
                      </a:lnTo>
                      <a:lnTo>
                        <a:pt x="14680" y="12891"/>
                      </a:lnTo>
                      <a:lnTo>
                        <a:pt x="15584" y="12541"/>
                      </a:lnTo>
                      <a:lnTo>
                        <a:pt x="16340" y="12246"/>
                      </a:lnTo>
                      <a:lnTo>
                        <a:pt x="16893" y="11988"/>
                      </a:lnTo>
                      <a:lnTo>
                        <a:pt x="17391" y="11766"/>
                      </a:lnTo>
                      <a:lnTo>
                        <a:pt x="16321" y="11766"/>
                      </a:lnTo>
                      <a:lnTo>
                        <a:pt x="15805" y="11729"/>
                      </a:lnTo>
                      <a:lnTo>
                        <a:pt x="15215" y="11693"/>
                      </a:lnTo>
                      <a:lnTo>
                        <a:pt x="14606" y="11637"/>
                      </a:lnTo>
                      <a:lnTo>
                        <a:pt x="13979" y="11563"/>
                      </a:lnTo>
                      <a:lnTo>
                        <a:pt x="13371" y="11434"/>
                      </a:lnTo>
                      <a:lnTo>
                        <a:pt x="13057" y="11379"/>
                      </a:lnTo>
                      <a:lnTo>
                        <a:pt x="12762" y="11287"/>
                      </a:lnTo>
                      <a:lnTo>
                        <a:pt x="12486" y="11213"/>
                      </a:lnTo>
                      <a:lnTo>
                        <a:pt x="12227" y="11102"/>
                      </a:lnTo>
                      <a:lnTo>
                        <a:pt x="11969" y="11010"/>
                      </a:lnTo>
                      <a:lnTo>
                        <a:pt x="11748" y="10881"/>
                      </a:lnTo>
                      <a:lnTo>
                        <a:pt x="11527" y="10752"/>
                      </a:lnTo>
                      <a:lnTo>
                        <a:pt x="11342" y="10623"/>
                      </a:lnTo>
                      <a:lnTo>
                        <a:pt x="11195" y="10457"/>
                      </a:lnTo>
                      <a:lnTo>
                        <a:pt x="11066" y="10291"/>
                      </a:lnTo>
                      <a:lnTo>
                        <a:pt x="10973" y="10107"/>
                      </a:lnTo>
                      <a:lnTo>
                        <a:pt x="10900" y="9922"/>
                      </a:lnTo>
                      <a:lnTo>
                        <a:pt x="10881" y="9701"/>
                      </a:lnTo>
                      <a:lnTo>
                        <a:pt x="10900" y="9480"/>
                      </a:lnTo>
                      <a:lnTo>
                        <a:pt x="11066" y="8631"/>
                      </a:lnTo>
                      <a:lnTo>
                        <a:pt x="11232" y="7838"/>
                      </a:lnTo>
                      <a:lnTo>
                        <a:pt x="11434" y="7082"/>
                      </a:lnTo>
                      <a:lnTo>
                        <a:pt x="11637" y="6363"/>
                      </a:lnTo>
                      <a:lnTo>
                        <a:pt x="11859" y="5718"/>
                      </a:lnTo>
                      <a:lnTo>
                        <a:pt x="12061" y="5109"/>
                      </a:lnTo>
                      <a:lnTo>
                        <a:pt x="12283" y="4556"/>
                      </a:lnTo>
                      <a:lnTo>
                        <a:pt x="12486" y="4058"/>
                      </a:lnTo>
                      <a:lnTo>
                        <a:pt x="12688" y="3615"/>
                      </a:lnTo>
                      <a:lnTo>
                        <a:pt x="12873" y="3228"/>
                      </a:lnTo>
                      <a:lnTo>
                        <a:pt x="13205" y="2638"/>
                      </a:lnTo>
                      <a:lnTo>
                        <a:pt x="13408" y="2269"/>
                      </a:lnTo>
                      <a:lnTo>
                        <a:pt x="13500" y="2140"/>
                      </a:lnTo>
                      <a:lnTo>
                        <a:pt x="5662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18"/>
                <p:cNvSpPr/>
                <p:nvPr/>
              </p:nvSpPr>
              <p:spPr>
                <a:xfrm>
                  <a:off x="5974525" y="2625350"/>
                  <a:ext cx="657925" cy="112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7" h="45164" extrusionOk="0">
                      <a:moveTo>
                        <a:pt x="6547" y="1"/>
                      </a:moveTo>
                      <a:lnTo>
                        <a:pt x="6160" y="19"/>
                      </a:lnTo>
                      <a:lnTo>
                        <a:pt x="5828" y="75"/>
                      </a:lnTo>
                      <a:lnTo>
                        <a:pt x="5496" y="148"/>
                      </a:lnTo>
                      <a:lnTo>
                        <a:pt x="5164" y="277"/>
                      </a:lnTo>
                      <a:lnTo>
                        <a:pt x="4869" y="443"/>
                      </a:lnTo>
                      <a:lnTo>
                        <a:pt x="4556" y="628"/>
                      </a:lnTo>
                      <a:lnTo>
                        <a:pt x="4279" y="867"/>
                      </a:lnTo>
                      <a:lnTo>
                        <a:pt x="4002" y="1126"/>
                      </a:lnTo>
                      <a:lnTo>
                        <a:pt x="3726" y="1421"/>
                      </a:lnTo>
                      <a:lnTo>
                        <a:pt x="3468" y="1753"/>
                      </a:lnTo>
                      <a:lnTo>
                        <a:pt x="3228" y="2122"/>
                      </a:lnTo>
                      <a:lnTo>
                        <a:pt x="2988" y="2509"/>
                      </a:lnTo>
                      <a:lnTo>
                        <a:pt x="2748" y="2914"/>
                      </a:lnTo>
                      <a:lnTo>
                        <a:pt x="2527" y="3357"/>
                      </a:lnTo>
                      <a:lnTo>
                        <a:pt x="2324" y="3837"/>
                      </a:lnTo>
                      <a:lnTo>
                        <a:pt x="2121" y="4334"/>
                      </a:lnTo>
                      <a:lnTo>
                        <a:pt x="1937" y="4869"/>
                      </a:lnTo>
                      <a:lnTo>
                        <a:pt x="1753" y="5404"/>
                      </a:lnTo>
                      <a:lnTo>
                        <a:pt x="1587" y="5976"/>
                      </a:lnTo>
                      <a:lnTo>
                        <a:pt x="1421" y="6584"/>
                      </a:lnTo>
                      <a:lnTo>
                        <a:pt x="1273" y="7193"/>
                      </a:lnTo>
                      <a:lnTo>
                        <a:pt x="1126" y="7838"/>
                      </a:lnTo>
                      <a:lnTo>
                        <a:pt x="997" y="8484"/>
                      </a:lnTo>
                      <a:lnTo>
                        <a:pt x="867" y="9166"/>
                      </a:lnTo>
                      <a:lnTo>
                        <a:pt x="757" y="9848"/>
                      </a:lnTo>
                      <a:lnTo>
                        <a:pt x="554" y="11287"/>
                      </a:lnTo>
                      <a:lnTo>
                        <a:pt x="370" y="12799"/>
                      </a:lnTo>
                      <a:lnTo>
                        <a:pt x="240" y="14348"/>
                      </a:lnTo>
                      <a:lnTo>
                        <a:pt x="130" y="15934"/>
                      </a:lnTo>
                      <a:lnTo>
                        <a:pt x="56" y="17575"/>
                      </a:lnTo>
                      <a:lnTo>
                        <a:pt x="19" y="19254"/>
                      </a:lnTo>
                      <a:lnTo>
                        <a:pt x="1" y="20932"/>
                      </a:lnTo>
                      <a:lnTo>
                        <a:pt x="19" y="22647"/>
                      </a:lnTo>
                      <a:lnTo>
                        <a:pt x="74" y="24362"/>
                      </a:lnTo>
                      <a:lnTo>
                        <a:pt x="148" y="26077"/>
                      </a:lnTo>
                      <a:lnTo>
                        <a:pt x="259" y="27792"/>
                      </a:lnTo>
                      <a:lnTo>
                        <a:pt x="406" y="29507"/>
                      </a:lnTo>
                      <a:lnTo>
                        <a:pt x="572" y="31185"/>
                      </a:lnTo>
                      <a:lnTo>
                        <a:pt x="757" y="32826"/>
                      </a:lnTo>
                      <a:lnTo>
                        <a:pt x="978" y="34449"/>
                      </a:lnTo>
                      <a:lnTo>
                        <a:pt x="1218" y="36035"/>
                      </a:lnTo>
                      <a:lnTo>
                        <a:pt x="1476" y="37566"/>
                      </a:lnTo>
                      <a:lnTo>
                        <a:pt x="1771" y="39023"/>
                      </a:lnTo>
                      <a:lnTo>
                        <a:pt x="2085" y="40443"/>
                      </a:lnTo>
                      <a:lnTo>
                        <a:pt x="2417" y="41771"/>
                      </a:lnTo>
                      <a:lnTo>
                        <a:pt x="2490" y="41955"/>
                      </a:lnTo>
                      <a:lnTo>
                        <a:pt x="2583" y="42139"/>
                      </a:lnTo>
                      <a:lnTo>
                        <a:pt x="2712" y="42305"/>
                      </a:lnTo>
                      <a:lnTo>
                        <a:pt x="2859" y="42471"/>
                      </a:lnTo>
                      <a:lnTo>
                        <a:pt x="3044" y="42637"/>
                      </a:lnTo>
                      <a:lnTo>
                        <a:pt x="3246" y="42803"/>
                      </a:lnTo>
                      <a:lnTo>
                        <a:pt x="3486" y="42951"/>
                      </a:lnTo>
                      <a:lnTo>
                        <a:pt x="3744" y="43098"/>
                      </a:lnTo>
                      <a:lnTo>
                        <a:pt x="4021" y="43246"/>
                      </a:lnTo>
                      <a:lnTo>
                        <a:pt x="4334" y="43375"/>
                      </a:lnTo>
                      <a:lnTo>
                        <a:pt x="4648" y="43504"/>
                      </a:lnTo>
                      <a:lnTo>
                        <a:pt x="4998" y="43633"/>
                      </a:lnTo>
                      <a:lnTo>
                        <a:pt x="5754" y="43873"/>
                      </a:lnTo>
                      <a:lnTo>
                        <a:pt x="6566" y="44094"/>
                      </a:lnTo>
                      <a:lnTo>
                        <a:pt x="7451" y="44297"/>
                      </a:lnTo>
                      <a:lnTo>
                        <a:pt x="8392" y="44463"/>
                      </a:lnTo>
                      <a:lnTo>
                        <a:pt x="9369" y="44629"/>
                      </a:lnTo>
                      <a:lnTo>
                        <a:pt x="10383" y="44758"/>
                      </a:lnTo>
                      <a:lnTo>
                        <a:pt x="11434" y="44887"/>
                      </a:lnTo>
                      <a:lnTo>
                        <a:pt x="12504" y="44979"/>
                      </a:lnTo>
                      <a:lnTo>
                        <a:pt x="13592" y="45053"/>
                      </a:lnTo>
                      <a:lnTo>
                        <a:pt x="14680" y="45108"/>
                      </a:lnTo>
                      <a:lnTo>
                        <a:pt x="15750" y="45145"/>
                      </a:lnTo>
                      <a:lnTo>
                        <a:pt x="16838" y="45164"/>
                      </a:lnTo>
                      <a:lnTo>
                        <a:pt x="17889" y="45164"/>
                      </a:lnTo>
                      <a:lnTo>
                        <a:pt x="18903" y="45145"/>
                      </a:lnTo>
                      <a:lnTo>
                        <a:pt x="19899" y="45090"/>
                      </a:lnTo>
                      <a:lnTo>
                        <a:pt x="20839" y="45035"/>
                      </a:lnTo>
                      <a:lnTo>
                        <a:pt x="21743" y="44943"/>
                      </a:lnTo>
                      <a:lnTo>
                        <a:pt x="22573" y="44850"/>
                      </a:lnTo>
                      <a:lnTo>
                        <a:pt x="23347" y="44721"/>
                      </a:lnTo>
                      <a:lnTo>
                        <a:pt x="24030" y="44574"/>
                      </a:lnTo>
                      <a:lnTo>
                        <a:pt x="24638" y="44426"/>
                      </a:lnTo>
                      <a:lnTo>
                        <a:pt x="24915" y="44334"/>
                      </a:lnTo>
                      <a:lnTo>
                        <a:pt x="25155" y="44242"/>
                      </a:lnTo>
                      <a:lnTo>
                        <a:pt x="25376" y="44131"/>
                      </a:lnTo>
                      <a:lnTo>
                        <a:pt x="25579" y="44039"/>
                      </a:lnTo>
                      <a:lnTo>
                        <a:pt x="25745" y="43928"/>
                      </a:lnTo>
                      <a:lnTo>
                        <a:pt x="25874" y="43818"/>
                      </a:lnTo>
                      <a:lnTo>
                        <a:pt x="25985" y="43707"/>
                      </a:lnTo>
                      <a:lnTo>
                        <a:pt x="26077" y="43578"/>
                      </a:lnTo>
                      <a:lnTo>
                        <a:pt x="26114" y="43449"/>
                      </a:lnTo>
                      <a:lnTo>
                        <a:pt x="26132" y="43320"/>
                      </a:lnTo>
                      <a:lnTo>
                        <a:pt x="25745" y="42232"/>
                      </a:lnTo>
                      <a:lnTo>
                        <a:pt x="25394" y="41162"/>
                      </a:lnTo>
                      <a:lnTo>
                        <a:pt x="25044" y="40111"/>
                      </a:lnTo>
                      <a:lnTo>
                        <a:pt x="24731" y="39078"/>
                      </a:lnTo>
                      <a:lnTo>
                        <a:pt x="24454" y="38064"/>
                      </a:lnTo>
                      <a:lnTo>
                        <a:pt x="24177" y="37068"/>
                      </a:lnTo>
                      <a:lnTo>
                        <a:pt x="23938" y="36091"/>
                      </a:lnTo>
                      <a:lnTo>
                        <a:pt x="23716" y="35113"/>
                      </a:lnTo>
                      <a:lnTo>
                        <a:pt x="23513" y="34173"/>
                      </a:lnTo>
                      <a:lnTo>
                        <a:pt x="23329" y="33232"/>
                      </a:lnTo>
                      <a:lnTo>
                        <a:pt x="23182" y="32310"/>
                      </a:lnTo>
                      <a:lnTo>
                        <a:pt x="23034" y="31407"/>
                      </a:lnTo>
                      <a:lnTo>
                        <a:pt x="22905" y="30521"/>
                      </a:lnTo>
                      <a:lnTo>
                        <a:pt x="22794" y="29636"/>
                      </a:lnTo>
                      <a:lnTo>
                        <a:pt x="22702" y="28788"/>
                      </a:lnTo>
                      <a:lnTo>
                        <a:pt x="22628" y="27958"/>
                      </a:lnTo>
                      <a:lnTo>
                        <a:pt x="22573" y="27128"/>
                      </a:lnTo>
                      <a:lnTo>
                        <a:pt x="22536" y="26317"/>
                      </a:lnTo>
                      <a:lnTo>
                        <a:pt x="22518" y="25524"/>
                      </a:lnTo>
                      <a:lnTo>
                        <a:pt x="22499" y="24749"/>
                      </a:lnTo>
                      <a:lnTo>
                        <a:pt x="22499" y="23993"/>
                      </a:lnTo>
                      <a:lnTo>
                        <a:pt x="22518" y="23255"/>
                      </a:lnTo>
                      <a:lnTo>
                        <a:pt x="22536" y="22518"/>
                      </a:lnTo>
                      <a:lnTo>
                        <a:pt x="22573" y="21817"/>
                      </a:lnTo>
                      <a:lnTo>
                        <a:pt x="22610" y="21116"/>
                      </a:lnTo>
                      <a:lnTo>
                        <a:pt x="22684" y="20434"/>
                      </a:lnTo>
                      <a:lnTo>
                        <a:pt x="22813" y="19125"/>
                      </a:lnTo>
                      <a:lnTo>
                        <a:pt x="22997" y="17889"/>
                      </a:lnTo>
                      <a:lnTo>
                        <a:pt x="23200" y="16690"/>
                      </a:lnTo>
                      <a:lnTo>
                        <a:pt x="23440" y="15584"/>
                      </a:lnTo>
                      <a:lnTo>
                        <a:pt x="23679" y="14533"/>
                      </a:lnTo>
                      <a:lnTo>
                        <a:pt x="23938" y="13537"/>
                      </a:lnTo>
                      <a:lnTo>
                        <a:pt x="24214" y="12596"/>
                      </a:lnTo>
                      <a:lnTo>
                        <a:pt x="24491" y="11729"/>
                      </a:lnTo>
                      <a:lnTo>
                        <a:pt x="24749" y="10937"/>
                      </a:lnTo>
                      <a:lnTo>
                        <a:pt x="25026" y="10199"/>
                      </a:lnTo>
                      <a:lnTo>
                        <a:pt x="25265" y="9517"/>
                      </a:lnTo>
                      <a:lnTo>
                        <a:pt x="25726" y="8355"/>
                      </a:lnTo>
                      <a:lnTo>
                        <a:pt x="26077" y="7451"/>
                      </a:lnTo>
                      <a:lnTo>
                        <a:pt x="26187" y="7082"/>
                      </a:lnTo>
                      <a:lnTo>
                        <a:pt x="26280" y="6787"/>
                      </a:lnTo>
                      <a:lnTo>
                        <a:pt x="26317" y="6547"/>
                      </a:lnTo>
                      <a:lnTo>
                        <a:pt x="26298" y="6455"/>
                      </a:lnTo>
                      <a:lnTo>
                        <a:pt x="26298" y="6381"/>
                      </a:lnTo>
                      <a:lnTo>
                        <a:pt x="26224" y="6234"/>
                      </a:lnTo>
                      <a:lnTo>
                        <a:pt x="26132" y="6086"/>
                      </a:lnTo>
                      <a:lnTo>
                        <a:pt x="26003" y="5939"/>
                      </a:lnTo>
                      <a:lnTo>
                        <a:pt x="25837" y="5791"/>
                      </a:lnTo>
                      <a:lnTo>
                        <a:pt x="25634" y="5662"/>
                      </a:lnTo>
                      <a:lnTo>
                        <a:pt x="25413" y="5515"/>
                      </a:lnTo>
                      <a:lnTo>
                        <a:pt x="25173" y="5367"/>
                      </a:lnTo>
                      <a:lnTo>
                        <a:pt x="24915" y="5238"/>
                      </a:lnTo>
                      <a:lnTo>
                        <a:pt x="24325" y="4961"/>
                      </a:lnTo>
                      <a:lnTo>
                        <a:pt x="23698" y="4703"/>
                      </a:lnTo>
                      <a:lnTo>
                        <a:pt x="23034" y="4445"/>
                      </a:lnTo>
                      <a:lnTo>
                        <a:pt x="22352" y="4205"/>
                      </a:lnTo>
                      <a:lnTo>
                        <a:pt x="21669" y="3984"/>
                      </a:lnTo>
                      <a:lnTo>
                        <a:pt x="21024" y="3800"/>
                      </a:lnTo>
                      <a:lnTo>
                        <a:pt x="19862" y="3468"/>
                      </a:lnTo>
                      <a:lnTo>
                        <a:pt x="19069" y="3265"/>
                      </a:lnTo>
                      <a:lnTo>
                        <a:pt x="18756" y="3191"/>
                      </a:lnTo>
                      <a:lnTo>
                        <a:pt x="18645" y="3302"/>
                      </a:lnTo>
                      <a:lnTo>
                        <a:pt x="18313" y="3578"/>
                      </a:lnTo>
                      <a:lnTo>
                        <a:pt x="18092" y="3744"/>
                      </a:lnTo>
                      <a:lnTo>
                        <a:pt x="17815" y="3929"/>
                      </a:lnTo>
                      <a:lnTo>
                        <a:pt x="17483" y="4113"/>
                      </a:lnTo>
                      <a:lnTo>
                        <a:pt x="17133" y="4298"/>
                      </a:lnTo>
                      <a:lnTo>
                        <a:pt x="16745" y="4445"/>
                      </a:lnTo>
                      <a:lnTo>
                        <a:pt x="16340" y="4593"/>
                      </a:lnTo>
                      <a:lnTo>
                        <a:pt x="16118" y="4630"/>
                      </a:lnTo>
                      <a:lnTo>
                        <a:pt x="15897" y="4685"/>
                      </a:lnTo>
                      <a:lnTo>
                        <a:pt x="15676" y="4703"/>
                      </a:lnTo>
                      <a:lnTo>
                        <a:pt x="15436" y="4722"/>
                      </a:lnTo>
                      <a:lnTo>
                        <a:pt x="14957" y="4722"/>
                      </a:lnTo>
                      <a:lnTo>
                        <a:pt x="14717" y="4685"/>
                      </a:lnTo>
                      <a:lnTo>
                        <a:pt x="14477" y="4648"/>
                      </a:lnTo>
                      <a:lnTo>
                        <a:pt x="14219" y="4574"/>
                      </a:lnTo>
                      <a:lnTo>
                        <a:pt x="13961" y="4482"/>
                      </a:lnTo>
                      <a:lnTo>
                        <a:pt x="13703" y="4371"/>
                      </a:lnTo>
                      <a:lnTo>
                        <a:pt x="13444" y="4242"/>
                      </a:lnTo>
                      <a:lnTo>
                        <a:pt x="13205" y="4113"/>
                      </a:lnTo>
                      <a:lnTo>
                        <a:pt x="12983" y="3966"/>
                      </a:lnTo>
                      <a:lnTo>
                        <a:pt x="12762" y="3818"/>
                      </a:lnTo>
                      <a:lnTo>
                        <a:pt x="12578" y="3671"/>
                      </a:lnTo>
                      <a:lnTo>
                        <a:pt x="12412" y="3505"/>
                      </a:lnTo>
                      <a:lnTo>
                        <a:pt x="12264" y="3357"/>
                      </a:lnTo>
                      <a:lnTo>
                        <a:pt x="12135" y="3210"/>
                      </a:lnTo>
                      <a:lnTo>
                        <a:pt x="12024" y="3062"/>
                      </a:lnTo>
                      <a:lnTo>
                        <a:pt x="11932" y="2914"/>
                      </a:lnTo>
                      <a:lnTo>
                        <a:pt x="11840" y="2767"/>
                      </a:lnTo>
                      <a:lnTo>
                        <a:pt x="11711" y="2490"/>
                      </a:lnTo>
                      <a:lnTo>
                        <a:pt x="11619" y="2214"/>
                      </a:lnTo>
                      <a:lnTo>
                        <a:pt x="11582" y="1956"/>
                      </a:lnTo>
                      <a:lnTo>
                        <a:pt x="11563" y="1716"/>
                      </a:lnTo>
                      <a:lnTo>
                        <a:pt x="11563" y="1494"/>
                      </a:lnTo>
                      <a:lnTo>
                        <a:pt x="11600" y="1292"/>
                      </a:lnTo>
                      <a:lnTo>
                        <a:pt x="11637" y="1126"/>
                      </a:lnTo>
                      <a:lnTo>
                        <a:pt x="11729" y="886"/>
                      </a:lnTo>
                      <a:lnTo>
                        <a:pt x="11766" y="794"/>
                      </a:lnTo>
                      <a:lnTo>
                        <a:pt x="11176" y="646"/>
                      </a:lnTo>
                      <a:lnTo>
                        <a:pt x="10512" y="499"/>
                      </a:lnTo>
                      <a:lnTo>
                        <a:pt x="9701" y="351"/>
                      </a:lnTo>
                      <a:lnTo>
                        <a:pt x="8816" y="185"/>
                      </a:lnTo>
                      <a:lnTo>
                        <a:pt x="8336" y="130"/>
                      </a:lnTo>
                      <a:lnTo>
                        <a:pt x="7875" y="75"/>
                      </a:lnTo>
                      <a:lnTo>
                        <a:pt x="7414" y="38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18"/>
                <p:cNvSpPr/>
                <p:nvPr/>
              </p:nvSpPr>
              <p:spPr>
                <a:xfrm>
                  <a:off x="6252075" y="2128825"/>
                  <a:ext cx="404800" cy="4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7871" extrusionOk="0">
                      <a:moveTo>
                        <a:pt x="7893" y="0"/>
                      </a:moveTo>
                      <a:lnTo>
                        <a:pt x="7561" y="37"/>
                      </a:lnTo>
                      <a:lnTo>
                        <a:pt x="7414" y="74"/>
                      </a:lnTo>
                      <a:lnTo>
                        <a:pt x="7266" y="111"/>
                      </a:lnTo>
                      <a:lnTo>
                        <a:pt x="7119" y="166"/>
                      </a:lnTo>
                      <a:lnTo>
                        <a:pt x="6971" y="240"/>
                      </a:lnTo>
                      <a:lnTo>
                        <a:pt x="6824" y="314"/>
                      </a:lnTo>
                      <a:lnTo>
                        <a:pt x="6695" y="406"/>
                      </a:lnTo>
                      <a:lnTo>
                        <a:pt x="6566" y="517"/>
                      </a:lnTo>
                      <a:lnTo>
                        <a:pt x="6418" y="627"/>
                      </a:lnTo>
                      <a:lnTo>
                        <a:pt x="6307" y="756"/>
                      </a:lnTo>
                      <a:lnTo>
                        <a:pt x="6178" y="904"/>
                      </a:lnTo>
                      <a:lnTo>
                        <a:pt x="2803" y="7654"/>
                      </a:lnTo>
                      <a:lnTo>
                        <a:pt x="2619" y="7985"/>
                      </a:lnTo>
                      <a:lnTo>
                        <a:pt x="2416" y="8373"/>
                      </a:lnTo>
                      <a:lnTo>
                        <a:pt x="1974" y="9313"/>
                      </a:lnTo>
                      <a:lnTo>
                        <a:pt x="1476" y="10438"/>
                      </a:lnTo>
                      <a:lnTo>
                        <a:pt x="996" y="11618"/>
                      </a:lnTo>
                      <a:lnTo>
                        <a:pt x="775" y="12209"/>
                      </a:lnTo>
                      <a:lnTo>
                        <a:pt x="572" y="12780"/>
                      </a:lnTo>
                      <a:lnTo>
                        <a:pt x="406" y="13333"/>
                      </a:lnTo>
                      <a:lnTo>
                        <a:pt x="240" y="13868"/>
                      </a:lnTo>
                      <a:lnTo>
                        <a:pt x="130" y="14329"/>
                      </a:lnTo>
                      <a:lnTo>
                        <a:pt x="37" y="14753"/>
                      </a:lnTo>
                      <a:lnTo>
                        <a:pt x="0" y="15104"/>
                      </a:lnTo>
                      <a:lnTo>
                        <a:pt x="0" y="15233"/>
                      </a:lnTo>
                      <a:lnTo>
                        <a:pt x="0" y="15362"/>
                      </a:lnTo>
                      <a:lnTo>
                        <a:pt x="37" y="15491"/>
                      </a:lnTo>
                      <a:lnTo>
                        <a:pt x="130" y="15639"/>
                      </a:lnTo>
                      <a:lnTo>
                        <a:pt x="240" y="15786"/>
                      </a:lnTo>
                      <a:lnTo>
                        <a:pt x="388" y="15952"/>
                      </a:lnTo>
                      <a:lnTo>
                        <a:pt x="572" y="16118"/>
                      </a:lnTo>
                      <a:lnTo>
                        <a:pt x="775" y="16284"/>
                      </a:lnTo>
                      <a:lnTo>
                        <a:pt x="1015" y="16450"/>
                      </a:lnTo>
                      <a:lnTo>
                        <a:pt x="1291" y="16616"/>
                      </a:lnTo>
                      <a:lnTo>
                        <a:pt x="1586" y="16782"/>
                      </a:lnTo>
                      <a:lnTo>
                        <a:pt x="1900" y="16948"/>
                      </a:lnTo>
                      <a:lnTo>
                        <a:pt x="2250" y="17096"/>
                      </a:lnTo>
                      <a:lnTo>
                        <a:pt x="2601" y="17243"/>
                      </a:lnTo>
                      <a:lnTo>
                        <a:pt x="2988" y="17372"/>
                      </a:lnTo>
                      <a:lnTo>
                        <a:pt x="3394" y="17501"/>
                      </a:lnTo>
                      <a:lnTo>
                        <a:pt x="3818" y="17612"/>
                      </a:lnTo>
                      <a:lnTo>
                        <a:pt x="4242" y="17704"/>
                      </a:lnTo>
                      <a:lnTo>
                        <a:pt x="4685" y="17778"/>
                      </a:lnTo>
                      <a:lnTo>
                        <a:pt x="5146" y="17833"/>
                      </a:lnTo>
                      <a:lnTo>
                        <a:pt x="5607" y="17870"/>
                      </a:lnTo>
                      <a:lnTo>
                        <a:pt x="6086" y="17870"/>
                      </a:lnTo>
                      <a:lnTo>
                        <a:pt x="6566" y="17852"/>
                      </a:lnTo>
                      <a:lnTo>
                        <a:pt x="7045" y="17796"/>
                      </a:lnTo>
                      <a:lnTo>
                        <a:pt x="7524" y="17723"/>
                      </a:lnTo>
                      <a:lnTo>
                        <a:pt x="8004" y="17612"/>
                      </a:lnTo>
                      <a:lnTo>
                        <a:pt x="8483" y="17483"/>
                      </a:lnTo>
                      <a:lnTo>
                        <a:pt x="8981" y="17298"/>
                      </a:lnTo>
                      <a:lnTo>
                        <a:pt x="9442" y="17077"/>
                      </a:lnTo>
                      <a:lnTo>
                        <a:pt x="9922" y="16819"/>
                      </a:lnTo>
                      <a:lnTo>
                        <a:pt x="10383" y="16524"/>
                      </a:lnTo>
                      <a:lnTo>
                        <a:pt x="10844" y="16192"/>
                      </a:lnTo>
                      <a:lnTo>
                        <a:pt x="11268" y="15805"/>
                      </a:lnTo>
                      <a:lnTo>
                        <a:pt x="11489" y="15583"/>
                      </a:lnTo>
                      <a:lnTo>
                        <a:pt x="11711" y="15362"/>
                      </a:lnTo>
                      <a:lnTo>
                        <a:pt x="12965" y="13979"/>
                      </a:lnTo>
                      <a:lnTo>
                        <a:pt x="13536" y="13315"/>
                      </a:lnTo>
                      <a:lnTo>
                        <a:pt x="14053" y="12706"/>
                      </a:lnTo>
                      <a:lnTo>
                        <a:pt x="14514" y="12098"/>
                      </a:lnTo>
                      <a:lnTo>
                        <a:pt x="14919" y="11526"/>
                      </a:lnTo>
                      <a:lnTo>
                        <a:pt x="15288" y="10973"/>
                      </a:lnTo>
                      <a:lnTo>
                        <a:pt x="15602" y="10438"/>
                      </a:lnTo>
                      <a:lnTo>
                        <a:pt x="15731" y="10180"/>
                      </a:lnTo>
                      <a:lnTo>
                        <a:pt x="15842" y="9922"/>
                      </a:lnTo>
                      <a:lnTo>
                        <a:pt x="15934" y="9664"/>
                      </a:lnTo>
                      <a:lnTo>
                        <a:pt x="16026" y="9405"/>
                      </a:lnTo>
                      <a:lnTo>
                        <a:pt x="16100" y="9147"/>
                      </a:lnTo>
                      <a:lnTo>
                        <a:pt x="16137" y="8889"/>
                      </a:lnTo>
                      <a:lnTo>
                        <a:pt x="16173" y="8649"/>
                      </a:lnTo>
                      <a:lnTo>
                        <a:pt x="16192" y="8391"/>
                      </a:lnTo>
                      <a:lnTo>
                        <a:pt x="16192" y="8151"/>
                      </a:lnTo>
                      <a:lnTo>
                        <a:pt x="16192" y="7893"/>
                      </a:lnTo>
                      <a:lnTo>
                        <a:pt x="16155" y="7654"/>
                      </a:lnTo>
                      <a:lnTo>
                        <a:pt x="16100" y="7395"/>
                      </a:lnTo>
                      <a:lnTo>
                        <a:pt x="16026" y="7137"/>
                      </a:lnTo>
                      <a:lnTo>
                        <a:pt x="15934" y="6897"/>
                      </a:lnTo>
                      <a:lnTo>
                        <a:pt x="15823" y="6639"/>
                      </a:lnTo>
                      <a:lnTo>
                        <a:pt x="15694" y="6381"/>
                      </a:lnTo>
                      <a:lnTo>
                        <a:pt x="15381" y="5846"/>
                      </a:lnTo>
                      <a:lnTo>
                        <a:pt x="14975" y="5238"/>
                      </a:lnTo>
                      <a:lnTo>
                        <a:pt x="14495" y="4592"/>
                      </a:lnTo>
                      <a:lnTo>
                        <a:pt x="13961" y="3928"/>
                      </a:lnTo>
                      <a:lnTo>
                        <a:pt x="13370" y="3264"/>
                      </a:lnTo>
                      <a:lnTo>
                        <a:pt x="13038" y="2933"/>
                      </a:lnTo>
                      <a:lnTo>
                        <a:pt x="12725" y="2619"/>
                      </a:lnTo>
                      <a:lnTo>
                        <a:pt x="12393" y="2305"/>
                      </a:lnTo>
                      <a:lnTo>
                        <a:pt x="12043" y="1992"/>
                      </a:lnTo>
                      <a:lnTo>
                        <a:pt x="11711" y="1715"/>
                      </a:lnTo>
                      <a:lnTo>
                        <a:pt x="11360" y="1439"/>
                      </a:lnTo>
                      <a:lnTo>
                        <a:pt x="11010" y="1181"/>
                      </a:lnTo>
                      <a:lnTo>
                        <a:pt x="10641" y="941"/>
                      </a:lnTo>
                      <a:lnTo>
                        <a:pt x="10291" y="720"/>
                      </a:lnTo>
                      <a:lnTo>
                        <a:pt x="9940" y="535"/>
                      </a:lnTo>
                      <a:lnTo>
                        <a:pt x="9590" y="369"/>
                      </a:lnTo>
                      <a:lnTo>
                        <a:pt x="9240" y="222"/>
                      </a:lnTo>
                      <a:lnTo>
                        <a:pt x="8889" y="111"/>
                      </a:lnTo>
                      <a:lnTo>
                        <a:pt x="8539" y="37"/>
                      </a:lnTo>
                      <a:lnTo>
                        <a:pt x="820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18"/>
                <p:cNvSpPr/>
                <p:nvPr/>
              </p:nvSpPr>
              <p:spPr>
                <a:xfrm>
                  <a:off x="6487650" y="5232050"/>
                  <a:ext cx="87175" cy="1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4667" extrusionOk="0">
                      <a:moveTo>
                        <a:pt x="1" y="1"/>
                      </a:moveTo>
                      <a:lnTo>
                        <a:pt x="19" y="203"/>
                      </a:lnTo>
                      <a:lnTo>
                        <a:pt x="93" y="738"/>
                      </a:lnTo>
                      <a:lnTo>
                        <a:pt x="130" y="1107"/>
                      </a:lnTo>
                      <a:lnTo>
                        <a:pt x="204" y="1494"/>
                      </a:lnTo>
                      <a:lnTo>
                        <a:pt x="296" y="1919"/>
                      </a:lnTo>
                      <a:lnTo>
                        <a:pt x="425" y="2361"/>
                      </a:lnTo>
                      <a:lnTo>
                        <a:pt x="554" y="2804"/>
                      </a:lnTo>
                      <a:lnTo>
                        <a:pt x="720" y="3228"/>
                      </a:lnTo>
                      <a:lnTo>
                        <a:pt x="812" y="3431"/>
                      </a:lnTo>
                      <a:lnTo>
                        <a:pt x="923" y="3615"/>
                      </a:lnTo>
                      <a:lnTo>
                        <a:pt x="1034" y="3800"/>
                      </a:lnTo>
                      <a:lnTo>
                        <a:pt x="1144" y="3966"/>
                      </a:lnTo>
                      <a:lnTo>
                        <a:pt x="1273" y="4131"/>
                      </a:lnTo>
                      <a:lnTo>
                        <a:pt x="1402" y="4261"/>
                      </a:lnTo>
                      <a:lnTo>
                        <a:pt x="1550" y="4390"/>
                      </a:lnTo>
                      <a:lnTo>
                        <a:pt x="1698" y="4482"/>
                      </a:lnTo>
                      <a:lnTo>
                        <a:pt x="1864" y="4574"/>
                      </a:lnTo>
                      <a:lnTo>
                        <a:pt x="2048" y="4629"/>
                      </a:lnTo>
                      <a:lnTo>
                        <a:pt x="2232" y="4648"/>
                      </a:lnTo>
                      <a:lnTo>
                        <a:pt x="2417" y="4666"/>
                      </a:lnTo>
                      <a:lnTo>
                        <a:pt x="2601" y="4648"/>
                      </a:lnTo>
                      <a:lnTo>
                        <a:pt x="2767" y="4611"/>
                      </a:lnTo>
                      <a:lnTo>
                        <a:pt x="2915" y="4537"/>
                      </a:lnTo>
                      <a:lnTo>
                        <a:pt x="3044" y="4463"/>
                      </a:lnTo>
                      <a:lnTo>
                        <a:pt x="3154" y="4371"/>
                      </a:lnTo>
                      <a:lnTo>
                        <a:pt x="3247" y="4261"/>
                      </a:lnTo>
                      <a:lnTo>
                        <a:pt x="3320" y="4131"/>
                      </a:lnTo>
                      <a:lnTo>
                        <a:pt x="3376" y="4002"/>
                      </a:lnTo>
                      <a:lnTo>
                        <a:pt x="3431" y="3855"/>
                      </a:lnTo>
                      <a:lnTo>
                        <a:pt x="3468" y="3689"/>
                      </a:lnTo>
                      <a:lnTo>
                        <a:pt x="3486" y="3523"/>
                      </a:lnTo>
                      <a:lnTo>
                        <a:pt x="3486" y="3357"/>
                      </a:lnTo>
                      <a:lnTo>
                        <a:pt x="3486" y="2988"/>
                      </a:lnTo>
                      <a:lnTo>
                        <a:pt x="3449" y="2619"/>
                      </a:lnTo>
                      <a:lnTo>
                        <a:pt x="3376" y="2250"/>
                      </a:lnTo>
                      <a:lnTo>
                        <a:pt x="3302" y="1882"/>
                      </a:lnTo>
                      <a:lnTo>
                        <a:pt x="3210" y="1550"/>
                      </a:lnTo>
                      <a:lnTo>
                        <a:pt x="3118" y="1255"/>
                      </a:lnTo>
                      <a:lnTo>
                        <a:pt x="2952" y="794"/>
                      </a:lnTo>
                      <a:lnTo>
                        <a:pt x="2896" y="6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18"/>
                <p:cNvSpPr/>
                <p:nvPr/>
              </p:nvSpPr>
              <p:spPr>
                <a:xfrm>
                  <a:off x="6459075" y="5249100"/>
                  <a:ext cx="1152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1" h="1" fill="none" extrusionOk="0">
                      <a:moveTo>
                        <a:pt x="1" y="1"/>
                      </a:moveTo>
                      <a:lnTo>
                        <a:pt x="4611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18"/>
                <p:cNvSpPr/>
                <p:nvPr/>
              </p:nvSpPr>
              <p:spPr>
                <a:xfrm>
                  <a:off x="6776725" y="5223750"/>
                  <a:ext cx="9637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813" fill="none" extrusionOk="0">
                      <a:moveTo>
                        <a:pt x="1" y="812"/>
                      </a:moveTo>
                      <a:lnTo>
                        <a:pt x="3855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18"/>
                <p:cNvSpPr/>
                <p:nvPr/>
              </p:nvSpPr>
              <p:spPr>
                <a:xfrm>
                  <a:off x="6397300" y="5293825"/>
                  <a:ext cx="201025" cy="5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2196" extrusionOk="0">
                      <a:moveTo>
                        <a:pt x="4021" y="1"/>
                      </a:moveTo>
                      <a:lnTo>
                        <a:pt x="3873" y="19"/>
                      </a:lnTo>
                      <a:lnTo>
                        <a:pt x="351" y="1144"/>
                      </a:lnTo>
                      <a:lnTo>
                        <a:pt x="277" y="1163"/>
                      </a:lnTo>
                      <a:lnTo>
                        <a:pt x="222" y="1218"/>
                      </a:lnTo>
                      <a:lnTo>
                        <a:pt x="166" y="1255"/>
                      </a:lnTo>
                      <a:lnTo>
                        <a:pt x="111" y="1310"/>
                      </a:lnTo>
                      <a:lnTo>
                        <a:pt x="74" y="1384"/>
                      </a:lnTo>
                      <a:lnTo>
                        <a:pt x="37" y="1458"/>
                      </a:lnTo>
                      <a:lnTo>
                        <a:pt x="0" y="1605"/>
                      </a:lnTo>
                      <a:lnTo>
                        <a:pt x="0" y="1753"/>
                      </a:lnTo>
                      <a:lnTo>
                        <a:pt x="37" y="1882"/>
                      </a:lnTo>
                      <a:lnTo>
                        <a:pt x="111" y="2011"/>
                      </a:lnTo>
                      <a:lnTo>
                        <a:pt x="222" y="2103"/>
                      </a:lnTo>
                      <a:lnTo>
                        <a:pt x="277" y="2140"/>
                      </a:lnTo>
                      <a:lnTo>
                        <a:pt x="351" y="2177"/>
                      </a:lnTo>
                      <a:lnTo>
                        <a:pt x="425" y="2195"/>
                      </a:lnTo>
                      <a:lnTo>
                        <a:pt x="7543" y="2195"/>
                      </a:lnTo>
                      <a:lnTo>
                        <a:pt x="7635" y="2177"/>
                      </a:lnTo>
                      <a:lnTo>
                        <a:pt x="7727" y="2158"/>
                      </a:lnTo>
                      <a:lnTo>
                        <a:pt x="7820" y="2103"/>
                      </a:lnTo>
                      <a:lnTo>
                        <a:pt x="7893" y="2029"/>
                      </a:lnTo>
                      <a:lnTo>
                        <a:pt x="7949" y="1956"/>
                      </a:lnTo>
                      <a:lnTo>
                        <a:pt x="8004" y="1863"/>
                      </a:lnTo>
                      <a:lnTo>
                        <a:pt x="8022" y="1771"/>
                      </a:lnTo>
                      <a:lnTo>
                        <a:pt x="8041" y="1660"/>
                      </a:lnTo>
                      <a:lnTo>
                        <a:pt x="8041" y="536"/>
                      </a:lnTo>
                      <a:lnTo>
                        <a:pt x="8022" y="425"/>
                      </a:lnTo>
                      <a:lnTo>
                        <a:pt x="8004" y="333"/>
                      </a:lnTo>
                      <a:lnTo>
                        <a:pt x="7949" y="240"/>
                      </a:lnTo>
                      <a:lnTo>
                        <a:pt x="7893" y="167"/>
                      </a:lnTo>
                      <a:lnTo>
                        <a:pt x="7820" y="93"/>
                      </a:lnTo>
                      <a:lnTo>
                        <a:pt x="7727" y="38"/>
                      </a:lnTo>
                      <a:lnTo>
                        <a:pt x="7635" y="19"/>
                      </a:lnTo>
                      <a:lnTo>
                        <a:pt x="754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8"/>
                <p:cNvSpPr/>
                <p:nvPr/>
              </p:nvSpPr>
              <p:spPr>
                <a:xfrm>
                  <a:off x="6755525" y="5283700"/>
                  <a:ext cx="1581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2177" extrusionOk="0">
                      <a:moveTo>
                        <a:pt x="2324" y="0"/>
                      </a:moveTo>
                      <a:lnTo>
                        <a:pt x="2176" y="18"/>
                      </a:lnTo>
                      <a:lnTo>
                        <a:pt x="351" y="1125"/>
                      </a:lnTo>
                      <a:lnTo>
                        <a:pt x="277" y="1162"/>
                      </a:lnTo>
                      <a:lnTo>
                        <a:pt x="222" y="1199"/>
                      </a:lnTo>
                      <a:lnTo>
                        <a:pt x="166" y="1254"/>
                      </a:lnTo>
                      <a:lnTo>
                        <a:pt x="111" y="1309"/>
                      </a:lnTo>
                      <a:lnTo>
                        <a:pt x="74" y="1383"/>
                      </a:lnTo>
                      <a:lnTo>
                        <a:pt x="37" y="1438"/>
                      </a:lnTo>
                      <a:lnTo>
                        <a:pt x="0" y="1586"/>
                      </a:lnTo>
                      <a:lnTo>
                        <a:pt x="0" y="1734"/>
                      </a:lnTo>
                      <a:lnTo>
                        <a:pt x="37" y="1881"/>
                      </a:lnTo>
                      <a:lnTo>
                        <a:pt x="111" y="1992"/>
                      </a:lnTo>
                      <a:lnTo>
                        <a:pt x="222" y="2102"/>
                      </a:lnTo>
                      <a:lnTo>
                        <a:pt x="277" y="2139"/>
                      </a:lnTo>
                      <a:lnTo>
                        <a:pt x="351" y="2158"/>
                      </a:lnTo>
                      <a:lnTo>
                        <a:pt x="425" y="2176"/>
                      </a:lnTo>
                      <a:lnTo>
                        <a:pt x="5939" y="2176"/>
                      </a:lnTo>
                      <a:lnTo>
                        <a:pt x="6031" y="2139"/>
                      </a:lnTo>
                      <a:lnTo>
                        <a:pt x="6123" y="2084"/>
                      </a:lnTo>
                      <a:lnTo>
                        <a:pt x="6197" y="2029"/>
                      </a:lnTo>
                      <a:lnTo>
                        <a:pt x="6252" y="1955"/>
                      </a:lnTo>
                      <a:lnTo>
                        <a:pt x="6289" y="1863"/>
                      </a:lnTo>
                      <a:lnTo>
                        <a:pt x="6326" y="1752"/>
                      </a:lnTo>
                      <a:lnTo>
                        <a:pt x="6326" y="1641"/>
                      </a:lnTo>
                      <a:lnTo>
                        <a:pt x="5957" y="535"/>
                      </a:lnTo>
                      <a:lnTo>
                        <a:pt x="5957" y="424"/>
                      </a:lnTo>
                      <a:lnTo>
                        <a:pt x="5920" y="314"/>
                      </a:lnTo>
                      <a:lnTo>
                        <a:pt x="5883" y="221"/>
                      </a:lnTo>
                      <a:lnTo>
                        <a:pt x="5828" y="148"/>
                      </a:lnTo>
                      <a:lnTo>
                        <a:pt x="5754" y="92"/>
                      </a:lnTo>
                      <a:lnTo>
                        <a:pt x="5662" y="37"/>
                      </a:lnTo>
                      <a:lnTo>
                        <a:pt x="5570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18"/>
                <p:cNvSpPr/>
                <p:nvPr/>
              </p:nvSpPr>
              <p:spPr>
                <a:xfrm>
                  <a:off x="5698375" y="2154175"/>
                  <a:ext cx="355475" cy="5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9" h="21301" extrusionOk="0">
                      <a:moveTo>
                        <a:pt x="4113" y="1"/>
                      </a:moveTo>
                      <a:lnTo>
                        <a:pt x="3928" y="37"/>
                      </a:lnTo>
                      <a:lnTo>
                        <a:pt x="3486" y="167"/>
                      </a:lnTo>
                      <a:lnTo>
                        <a:pt x="2822" y="369"/>
                      </a:lnTo>
                      <a:lnTo>
                        <a:pt x="2453" y="517"/>
                      </a:lnTo>
                      <a:lnTo>
                        <a:pt x="2084" y="664"/>
                      </a:lnTo>
                      <a:lnTo>
                        <a:pt x="1697" y="849"/>
                      </a:lnTo>
                      <a:lnTo>
                        <a:pt x="1328" y="1033"/>
                      </a:lnTo>
                      <a:lnTo>
                        <a:pt x="996" y="1255"/>
                      </a:lnTo>
                      <a:lnTo>
                        <a:pt x="683" y="1476"/>
                      </a:lnTo>
                      <a:lnTo>
                        <a:pt x="535" y="1605"/>
                      </a:lnTo>
                      <a:lnTo>
                        <a:pt x="406" y="1734"/>
                      </a:lnTo>
                      <a:lnTo>
                        <a:pt x="295" y="1863"/>
                      </a:lnTo>
                      <a:lnTo>
                        <a:pt x="203" y="2011"/>
                      </a:lnTo>
                      <a:lnTo>
                        <a:pt x="129" y="2140"/>
                      </a:lnTo>
                      <a:lnTo>
                        <a:pt x="74" y="2287"/>
                      </a:lnTo>
                      <a:lnTo>
                        <a:pt x="19" y="2435"/>
                      </a:lnTo>
                      <a:lnTo>
                        <a:pt x="0" y="2601"/>
                      </a:lnTo>
                      <a:lnTo>
                        <a:pt x="19" y="2841"/>
                      </a:lnTo>
                      <a:lnTo>
                        <a:pt x="56" y="3191"/>
                      </a:lnTo>
                      <a:lnTo>
                        <a:pt x="129" y="3634"/>
                      </a:lnTo>
                      <a:lnTo>
                        <a:pt x="240" y="4168"/>
                      </a:lnTo>
                      <a:lnTo>
                        <a:pt x="369" y="4758"/>
                      </a:lnTo>
                      <a:lnTo>
                        <a:pt x="554" y="5441"/>
                      </a:lnTo>
                      <a:lnTo>
                        <a:pt x="756" y="6160"/>
                      </a:lnTo>
                      <a:lnTo>
                        <a:pt x="1015" y="6935"/>
                      </a:lnTo>
                      <a:lnTo>
                        <a:pt x="1310" y="7746"/>
                      </a:lnTo>
                      <a:lnTo>
                        <a:pt x="1623" y="8594"/>
                      </a:lnTo>
                      <a:lnTo>
                        <a:pt x="1992" y="9479"/>
                      </a:lnTo>
                      <a:lnTo>
                        <a:pt x="2398" y="10365"/>
                      </a:lnTo>
                      <a:lnTo>
                        <a:pt x="2840" y="11250"/>
                      </a:lnTo>
                      <a:lnTo>
                        <a:pt x="3338" y="12154"/>
                      </a:lnTo>
                      <a:lnTo>
                        <a:pt x="3596" y="12596"/>
                      </a:lnTo>
                      <a:lnTo>
                        <a:pt x="3873" y="13039"/>
                      </a:lnTo>
                      <a:lnTo>
                        <a:pt x="4150" y="13463"/>
                      </a:lnTo>
                      <a:lnTo>
                        <a:pt x="4445" y="13905"/>
                      </a:lnTo>
                      <a:lnTo>
                        <a:pt x="4703" y="14237"/>
                      </a:lnTo>
                      <a:lnTo>
                        <a:pt x="4961" y="14569"/>
                      </a:lnTo>
                      <a:lnTo>
                        <a:pt x="5275" y="14920"/>
                      </a:lnTo>
                      <a:lnTo>
                        <a:pt x="5588" y="15252"/>
                      </a:lnTo>
                      <a:lnTo>
                        <a:pt x="5920" y="15584"/>
                      </a:lnTo>
                      <a:lnTo>
                        <a:pt x="6270" y="15916"/>
                      </a:lnTo>
                      <a:lnTo>
                        <a:pt x="6639" y="16248"/>
                      </a:lnTo>
                      <a:lnTo>
                        <a:pt x="7008" y="16579"/>
                      </a:lnTo>
                      <a:lnTo>
                        <a:pt x="7801" y="17206"/>
                      </a:lnTo>
                      <a:lnTo>
                        <a:pt x="8594" y="17833"/>
                      </a:lnTo>
                      <a:lnTo>
                        <a:pt x="9405" y="18405"/>
                      </a:lnTo>
                      <a:lnTo>
                        <a:pt x="10198" y="18958"/>
                      </a:lnTo>
                      <a:lnTo>
                        <a:pt x="10973" y="19456"/>
                      </a:lnTo>
                      <a:lnTo>
                        <a:pt x="11692" y="19917"/>
                      </a:lnTo>
                      <a:lnTo>
                        <a:pt x="12909" y="20655"/>
                      </a:lnTo>
                      <a:lnTo>
                        <a:pt x="13758" y="21134"/>
                      </a:lnTo>
                      <a:lnTo>
                        <a:pt x="14053" y="21300"/>
                      </a:lnTo>
                      <a:lnTo>
                        <a:pt x="14071" y="21264"/>
                      </a:lnTo>
                      <a:lnTo>
                        <a:pt x="14126" y="21171"/>
                      </a:lnTo>
                      <a:lnTo>
                        <a:pt x="14163" y="20987"/>
                      </a:lnTo>
                      <a:lnTo>
                        <a:pt x="14200" y="20710"/>
                      </a:lnTo>
                      <a:lnTo>
                        <a:pt x="14219" y="20323"/>
                      </a:lnTo>
                      <a:lnTo>
                        <a:pt x="14219" y="20083"/>
                      </a:lnTo>
                      <a:lnTo>
                        <a:pt x="14200" y="19825"/>
                      </a:lnTo>
                      <a:lnTo>
                        <a:pt x="14145" y="19512"/>
                      </a:lnTo>
                      <a:lnTo>
                        <a:pt x="14108" y="19180"/>
                      </a:lnTo>
                      <a:lnTo>
                        <a:pt x="14034" y="18811"/>
                      </a:lnTo>
                      <a:lnTo>
                        <a:pt x="13924" y="18405"/>
                      </a:lnTo>
                      <a:lnTo>
                        <a:pt x="13813" y="17963"/>
                      </a:lnTo>
                      <a:lnTo>
                        <a:pt x="13665" y="17465"/>
                      </a:lnTo>
                      <a:lnTo>
                        <a:pt x="13499" y="16930"/>
                      </a:lnTo>
                      <a:lnTo>
                        <a:pt x="13297" y="16358"/>
                      </a:lnTo>
                      <a:lnTo>
                        <a:pt x="13057" y="15750"/>
                      </a:lnTo>
                      <a:lnTo>
                        <a:pt x="12780" y="15067"/>
                      </a:lnTo>
                      <a:lnTo>
                        <a:pt x="12485" y="14366"/>
                      </a:lnTo>
                      <a:lnTo>
                        <a:pt x="12135" y="13592"/>
                      </a:lnTo>
                      <a:lnTo>
                        <a:pt x="11747" y="12781"/>
                      </a:lnTo>
                      <a:lnTo>
                        <a:pt x="11323" y="11914"/>
                      </a:lnTo>
                      <a:lnTo>
                        <a:pt x="10844" y="10992"/>
                      </a:lnTo>
                      <a:lnTo>
                        <a:pt x="10327" y="10014"/>
                      </a:lnTo>
                      <a:lnTo>
                        <a:pt x="9756" y="8963"/>
                      </a:lnTo>
                      <a:lnTo>
                        <a:pt x="9147" y="7875"/>
                      </a:lnTo>
                      <a:lnTo>
                        <a:pt x="8465" y="6713"/>
                      </a:lnTo>
                      <a:lnTo>
                        <a:pt x="7746" y="5496"/>
                      </a:lnTo>
                      <a:lnTo>
                        <a:pt x="6621" y="3689"/>
                      </a:lnTo>
                      <a:lnTo>
                        <a:pt x="5772" y="2324"/>
                      </a:lnTo>
                      <a:lnTo>
                        <a:pt x="5127" y="1347"/>
                      </a:lnTo>
                      <a:lnTo>
                        <a:pt x="4684" y="683"/>
                      </a:lnTo>
                      <a:lnTo>
                        <a:pt x="4371" y="296"/>
                      </a:lnTo>
                      <a:lnTo>
                        <a:pt x="4205" y="93"/>
                      </a:lnTo>
                      <a:lnTo>
                        <a:pt x="4131" y="19"/>
                      </a:lnTo>
                      <a:lnTo>
                        <a:pt x="411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18"/>
                <p:cNvSpPr/>
                <p:nvPr/>
              </p:nvSpPr>
              <p:spPr>
                <a:xfrm>
                  <a:off x="5622300" y="1738775"/>
                  <a:ext cx="198275" cy="5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1" h="20711" extrusionOk="0">
                      <a:moveTo>
                        <a:pt x="775" y="1"/>
                      </a:moveTo>
                      <a:lnTo>
                        <a:pt x="720" y="19"/>
                      </a:lnTo>
                      <a:lnTo>
                        <a:pt x="664" y="75"/>
                      </a:lnTo>
                      <a:lnTo>
                        <a:pt x="591" y="130"/>
                      </a:lnTo>
                      <a:lnTo>
                        <a:pt x="535" y="204"/>
                      </a:lnTo>
                      <a:lnTo>
                        <a:pt x="388" y="443"/>
                      </a:lnTo>
                      <a:lnTo>
                        <a:pt x="240" y="794"/>
                      </a:lnTo>
                      <a:lnTo>
                        <a:pt x="74" y="1255"/>
                      </a:lnTo>
                      <a:lnTo>
                        <a:pt x="19" y="2583"/>
                      </a:lnTo>
                      <a:lnTo>
                        <a:pt x="1" y="3837"/>
                      </a:lnTo>
                      <a:lnTo>
                        <a:pt x="1" y="5054"/>
                      </a:lnTo>
                      <a:lnTo>
                        <a:pt x="37" y="6197"/>
                      </a:lnTo>
                      <a:lnTo>
                        <a:pt x="74" y="7304"/>
                      </a:lnTo>
                      <a:lnTo>
                        <a:pt x="148" y="8373"/>
                      </a:lnTo>
                      <a:lnTo>
                        <a:pt x="240" y="9369"/>
                      </a:lnTo>
                      <a:lnTo>
                        <a:pt x="351" y="10328"/>
                      </a:lnTo>
                      <a:lnTo>
                        <a:pt x="480" y="11250"/>
                      </a:lnTo>
                      <a:lnTo>
                        <a:pt x="609" y="12117"/>
                      </a:lnTo>
                      <a:lnTo>
                        <a:pt x="757" y="12928"/>
                      </a:lnTo>
                      <a:lnTo>
                        <a:pt x="923" y="13703"/>
                      </a:lnTo>
                      <a:lnTo>
                        <a:pt x="1089" y="14441"/>
                      </a:lnTo>
                      <a:lnTo>
                        <a:pt x="1273" y="15123"/>
                      </a:lnTo>
                      <a:lnTo>
                        <a:pt x="1457" y="15750"/>
                      </a:lnTo>
                      <a:lnTo>
                        <a:pt x="1642" y="16358"/>
                      </a:lnTo>
                      <a:lnTo>
                        <a:pt x="1826" y="16912"/>
                      </a:lnTo>
                      <a:lnTo>
                        <a:pt x="2011" y="17428"/>
                      </a:lnTo>
                      <a:lnTo>
                        <a:pt x="2213" y="17907"/>
                      </a:lnTo>
                      <a:lnTo>
                        <a:pt x="2398" y="18332"/>
                      </a:lnTo>
                      <a:lnTo>
                        <a:pt x="2748" y="19088"/>
                      </a:lnTo>
                      <a:lnTo>
                        <a:pt x="3062" y="19696"/>
                      </a:lnTo>
                      <a:lnTo>
                        <a:pt x="3338" y="20157"/>
                      </a:lnTo>
                      <a:lnTo>
                        <a:pt x="3541" y="20471"/>
                      </a:lnTo>
                      <a:lnTo>
                        <a:pt x="3726" y="20711"/>
                      </a:lnTo>
                      <a:lnTo>
                        <a:pt x="3892" y="20674"/>
                      </a:lnTo>
                      <a:lnTo>
                        <a:pt x="4353" y="20563"/>
                      </a:lnTo>
                      <a:lnTo>
                        <a:pt x="4648" y="20471"/>
                      </a:lnTo>
                      <a:lnTo>
                        <a:pt x="4998" y="20360"/>
                      </a:lnTo>
                      <a:lnTo>
                        <a:pt x="5349" y="20231"/>
                      </a:lnTo>
                      <a:lnTo>
                        <a:pt x="5736" y="20065"/>
                      </a:lnTo>
                      <a:lnTo>
                        <a:pt x="6105" y="19881"/>
                      </a:lnTo>
                      <a:lnTo>
                        <a:pt x="6492" y="19678"/>
                      </a:lnTo>
                      <a:lnTo>
                        <a:pt x="6842" y="19438"/>
                      </a:lnTo>
                      <a:lnTo>
                        <a:pt x="7008" y="19309"/>
                      </a:lnTo>
                      <a:lnTo>
                        <a:pt x="7156" y="19162"/>
                      </a:lnTo>
                      <a:lnTo>
                        <a:pt x="7303" y="19032"/>
                      </a:lnTo>
                      <a:lnTo>
                        <a:pt x="7451" y="18866"/>
                      </a:lnTo>
                      <a:lnTo>
                        <a:pt x="7561" y="18719"/>
                      </a:lnTo>
                      <a:lnTo>
                        <a:pt x="7672" y="18553"/>
                      </a:lnTo>
                      <a:lnTo>
                        <a:pt x="7764" y="18369"/>
                      </a:lnTo>
                      <a:lnTo>
                        <a:pt x="7838" y="18184"/>
                      </a:lnTo>
                      <a:lnTo>
                        <a:pt x="7893" y="18000"/>
                      </a:lnTo>
                      <a:lnTo>
                        <a:pt x="7930" y="17797"/>
                      </a:lnTo>
                      <a:lnTo>
                        <a:pt x="7930" y="17557"/>
                      </a:lnTo>
                      <a:lnTo>
                        <a:pt x="7893" y="17262"/>
                      </a:lnTo>
                      <a:lnTo>
                        <a:pt x="7820" y="16893"/>
                      </a:lnTo>
                      <a:lnTo>
                        <a:pt x="7727" y="16469"/>
                      </a:lnTo>
                      <a:lnTo>
                        <a:pt x="7580" y="15990"/>
                      </a:lnTo>
                      <a:lnTo>
                        <a:pt x="7414" y="15473"/>
                      </a:lnTo>
                      <a:lnTo>
                        <a:pt x="7008" y="14311"/>
                      </a:lnTo>
                      <a:lnTo>
                        <a:pt x="6510" y="13021"/>
                      </a:lnTo>
                      <a:lnTo>
                        <a:pt x="5957" y="11619"/>
                      </a:lnTo>
                      <a:lnTo>
                        <a:pt x="5349" y="10181"/>
                      </a:lnTo>
                      <a:lnTo>
                        <a:pt x="4721" y="8724"/>
                      </a:lnTo>
                      <a:lnTo>
                        <a:pt x="4094" y="7285"/>
                      </a:lnTo>
                      <a:lnTo>
                        <a:pt x="3467" y="5921"/>
                      </a:lnTo>
                      <a:lnTo>
                        <a:pt x="2379" y="3542"/>
                      </a:lnTo>
                      <a:lnTo>
                        <a:pt x="1310" y="1255"/>
                      </a:lnTo>
                      <a:lnTo>
                        <a:pt x="1291" y="1144"/>
                      </a:lnTo>
                      <a:lnTo>
                        <a:pt x="1236" y="868"/>
                      </a:lnTo>
                      <a:lnTo>
                        <a:pt x="1162" y="517"/>
                      </a:lnTo>
                      <a:lnTo>
                        <a:pt x="1107" y="351"/>
                      </a:lnTo>
                      <a:lnTo>
                        <a:pt x="1033" y="204"/>
                      </a:lnTo>
                      <a:lnTo>
                        <a:pt x="959" y="93"/>
                      </a:lnTo>
                      <a:lnTo>
                        <a:pt x="923" y="38"/>
                      </a:lnTo>
                      <a:lnTo>
                        <a:pt x="867" y="19"/>
                      </a:lnTo>
                      <a:lnTo>
                        <a:pt x="830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8"/>
                <p:cNvSpPr/>
                <p:nvPr/>
              </p:nvSpPr>
              <p:spPr>
                <a:xfrm>
                  <a:off x="5611700" y="1620300"/>
                  <a:ext cx="49825" cy="1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7802" extrusionOk="0">
                      <a:moveTo>
                        <a:pt x="314" y="0"/>
                      </a:moveTo>
                      <a:lnTo>
                        <a:pt x="56" y="19"/>
                      </a:lnTo>
                      <a:lnTo>
                        <a:pt x="56" y="480"/>
                      </a:lnTo>
                      <a:lnTo>
                        <a:pt x="74" y="1642"/>
                      </a:lnTo>
                      <a:lnTo>
                        <a:pt x="56" y="3209"/>
                      </a:lnTo>
                      <a:lnTo>
                        <a:pt x="37" y="4039"/>
                      </a:lnTo>
                      <a:lnTo>
                        <a:pt x="0" y="4887"/>
                      </a:lnTo>
                      <a:lnTo>
                        <a:pt x="0" y="5090"/>
                      </a:lnTo>
                      <a:lnTo>
                        <a:pt x="19" y="5330"/>
                      </a:lnTo>
                      <a:lnTo>
                        <a:pt x="56" y="5570"/>
                      </a:lnTo>
                      <a:lnTo>
                        <a:pt x="111" y="5809"/>
                      </a:lnTo>
                      <a:lnTo>
                        <a:pt x="259" y="6289"/>
                      </a:lnTo>
                      <a:lnTo>
                        <a:pt x="443" y="6750"/>
                      </a:lnTo>
                      <a:lnTo>
                        <a:pt x="627" y="7174"/>
                      </a:lnTo>
                      <a:lnTo>
                        <a:pt x="775" y="7506"/>
                      </a:lnTo>
                      <a:lnTo>
                        <a:pt x="941" y="7801"/>
                      </a:lnTo>
                      <a:lnTo>
                        <a:pt x="1715" y="5459"/>
                      </a:lnTo>
                      <a:lnTo>
                        <a:pt x="1771" y="5219"/>
                      </a:lnTo>
                      <a:lnTo>
                        <a:pt x="1881" y="4555"/>
                      </a:lnTo>
                      <a:lnTo>
                        <a:pt x="1937" y="4113"/>
                      </a:lnTo>
                      <a:lnTo>
                        <a:pt x="1974" y="3615"/>
                      </a:lnTo>
                      <a:lnTo>
                        <a:pt x="1992" y="3099"/>
                      </a:lnTo>
                      <a:lnTo>
                        <a:pt x="1992" y="2564"/>
                      </a:lnTo>
                      <a:lnTo>
                        <a:pt x="1955" y="2029"/>
                      </a:lnTo>
                      <a:lnTo>
                        <a:pt x="1918" y="1789"/>
                      </a:lnTo>
                      <a:lnTo>
                        <a:pt x="1881" y="1531"/>
                      </a:lnTo>
                      <a:lnTo>
                        <a:pt x="1826" y="1291"/>
                      </a:lnTo>
                      <a:lnTo>
                        <a:pt x="1752" y="1070"/>
                      </a:lnTo>
                      <a:lnTo>
                        <a:pt x="1660" y="867"/>
                      </a:lnTo>
                      <a:lnTo>
                        <a:pt x="1549" y="664"/>
                      </a:lnTo>
                      <a:lnTo>
                        <a:pt x="1439" y="498"/>
                      </a:lnTo>
                      <a:lnTo>
                        <a:pt x="1291" y="351"/>
                      </a:lnTo>
                      <a:lnTo>
                        <a:pt x="1144" y="222"/>
                      </a:lnTo>
                      <a:lnTo>
                        <a:pt x="959" y="130"/>
                      </a:lnTo>
                      <a:lnTo>
                        <a:pt x="775" y="56"/>
                      </a:lnTo>
                      <a:lnTo>
                        <a:pt x="554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18"/>
                <p:cNvSpPr/>
                <p:nvPr/>
              </p:nvSpPr>
              <p:spPr>
                <a:xfrm>
                  <a:off x="5574350" y="1784425"/>
                  <a:ext cx="583700" cy="10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8" h="42675" extrusionOk="0">
                      <a:moveTo>
                        <a:pt x="4021" y="1"/>
                      </a:moveTo>
                      <a:lnTo>
                        <a:pt x="3744" y="37"/>
                      </a:lnTo>
                      <a:lnTo>
                        <a:pt x="3449" y="74"/>
                      </a:lnTo>
                      <a:lnTo>
                        <a:pt x="3154" y="130"/>
                      </a:lnTo>
                      <a:lnTo>
                        <a:pt x="2859" y="222"/>
                      </a:lnTo>
                      <a:lnTo>
                        <a:pt x="2564" y="314"/>
                      </a:lnTo>
                      <a:lnTo>
                        <a:pt x="2269" y="425"/>
                      </a:lnTo>
                      <a:lnTo>
                        <a:pt x="1974" y="554"/>
                      </a:lnTo>
                      <a:lnTo>
                        <a:pt x="1697" y="701"/>
                      </a:lnTo>
                      <a:lnTo>
                        <a:pt x="1421" y="849"/>
                      </a:lnTo>
                      <a:lnTo>
                        <a:pt x="1181" y="1015"/>
                      </a:lnTo>
                      <a:lnTo>
                        <a:pt x="941" y="1181"/>
                      </a:lnTo>
                      <a:lnTo>
                        <a:pt x="720" y="1347"/>
                      </a:lnTo>
                      <a:lnTo>
                        <a:pt x="517" y="1531"/>
                      </a:lnTo>
                      <a:lnTo>
                        <a:pt x="351" y="1716"/>
                      </a:lnTo>
                      <a:lnTo>
                        <a:pt x="222" y="1882"/>
                      </a:lnTo>
                      <a:lnTo>
                        <a:pt x="111" y="2066"/>
                      </a:lnTo>
                      <a:lnTo>
                        <a:pt x="37" y="2232"/>
                      </a:lnTo>
                      <a:lnTo>
                        <a:pt x="1" y="2398"/>
                      </a:lnTo>
                      <a:lnTo>
                        <a:pt x="19" y="2564"/>
                      </a:lnTo>
                      <a:lnTo>
                        <a:pt x="37" y="2638"/>
                      </a:lnTo>
                      <a:lnTo>
                        <a:pt x="74" y="2711"/>
                      </a:lnTo>
                      <a:lnTo>
                        <a:pt x="111" y="2785"/>
                      </a:lnTo>
                      <a:lnTo>
                        <a:pt x="167" y="2859"/>
                      </a:lnTo>
                      <a:lnTo>
                        <a:pt x="314" y="2988"/>
                      </a:lnTo>
                      <a:lnTo>
                        <a:pt x="369" y="3025"/>
                      </a:lnTo>
                      <a:lnTo>
                        <a:pt x="406" y="3099"/>
                      </a:lnTo>
                      <a:lnTo>
                        <a:pt x="499" y="3302"/>
                      </a:lnTo>
                      <a:lnTo>
                        <a:pt x="572" y="3597"/>
                      </a:lnTo>
                      <a:lnTo>
                        <a:pt x="664" y="3984"/>
                      </a:lnTo>
                      <a:lnTo>
                        <a:pt x="867" y="4980"/>
                      </a:lnTo>
                      <a:lnTo>
                        <a:pt x="1089" y="6271"/>
                      </a:lnTo>
                      <a:lnTo>
                        <a:pt x="1605" y="9516"/>
                      </a:lnTo>
                      <a:lnTo>
                        <a:pt x="1919" y="11397"/>
                      </a:lnTo>
                      <a:lnTo>
                        <a:pt x="2250" y="13389"/>
                      </a:lnTo>
                      <a:lnTo>
                        <a:pt x="2619" y="15454"/>
                      </a:lnTo>
                      <a:lnTo>
                        <a:pt x="3043" y="17557"/>
                      </a:lnTo>
                      <a:lnTo>
                        <a:pt x="3283" y="18608"/>
                      </a:lnTo>
                      <a:lnTo>
                        <a:pt x="3523" y="19659"/>
                      </a:lnTo>
                      <a:lnTo>
                        <a:pt x="3763" y="20673"/>
                      </a:lnTo>
                      <a:lnTo>
                        <a:pt x="4039" y="21688"/>
                      </a:lnTo>
                      <a:lnTo>
                        <a:pt x="4316" y="22684"/>
                      </a:lnTo>
                      <a:lnTo>
                        <a:pt x="4611" y="23642"/>
                      </a:lnTo>
                      <a:lnTo>
                        <a:pt x="4924" y="24565"/>
                      </a:lnTo>
                      <a:lnTo>
                        <a:pt x="5238" y="25450"/>
                      </a:lnTo>
                      <a:lnTo>
                        <a:pt x="5588" y="26298"/>
                      </a:lnTo>
                      <a:lnTo>
                        <a:pt x="5939" y="27091"/>
                      </a:lnTo>
                      <a:lnTo>
                        <a:pt x="6308" y="27829"/>
                      </a:lnTo>
                      <a:lnTo>
                        <a:pt x="6492" y="28161"/>
                      </a:lnTo>
                      <a:lnTo>
                        <a:pt x="6695" y="28493"/>
                      </a:lnTo>
                      <a:lnTo>
                        <a:pt x="7598" y="29949"/>
                      </a:lnTo>
                      <a:lnTo>
                        <a:pt x="8521" y="31351"/>
                      </a:lnTo>
                      <a:lnTo>
                        <a:pt x="9424" y="32697"/>
                      </a:lnTo>
                      <a:lnTo>
                        <a:pt x="10328" y="34007"/>
                      </a:lnTo>
                      <a:lnTo>
                        <a:pt x="11195" y="35242"/>
                      </a:lnTo>
                      <a:lnTo>
                        <a:pt x="12061" y="36404"/>
                      </a:lnTo>
                      <a:lnTo>
                        <a:pt x="12873" y="37492"/>
                      </a:lnTo>
                      <a:lnTo>
                        <a:pt x="13629" y="38506"/>
                      </a:lnTo>
                      <a:lnTo>
                        <a:pt x="14975" y="40240"/>
                      </a:lnTo>
                      <a:lnTo>
                        <a:pt x="16045" y="41549"/>
                      </a:lnTo>
                      <a:lnTo>
                        <a:pt x="16727" y="42379"/>
                      </a:lnTo>
                      <a:lnTo>
                        <a:pt x="16967" y="42674"/>
                      </a:lnTo>
                      <a:lnTo>
                        <a:pt x="17926" y="40811"/>
                      </a:lnTo>
                      <a:lnTo>
                        <a:pt x="18313" y="40074"/>
                      </a:lnTo>
                      <a:lnTo>
                        <a:pt x="18719" y="39355"/>
                      </a:lnTo>
                      <a:lnTo>
                        <a:pt x="19161" y="38654"/>
                      </a:lnTo>
                      <a:lnTo>
                        <a:pt x="19604" y="37953"/>
                      </a:lnTo>
                      <a:lnTo>
                        <a:pt x="20083" y="37252"/>
                      </a:lnTo>
                      <a:lnTo>
                        <a:pt x="20563" y="36588"/>
                      </a:lnTo>
                      <a:lnTo>
                        <a:pt x="21061" y="35924"/>
                      </a:lnTo>
                      <a:lnTo>
                        <a:pt x="21595" y="35279"/>
                      </a:lnTo>
                      <a:lnTo>
                        <a:pt x="23347" y="33988"/>
                      </a:lnTo>
                      <a:lnTo>
                        <a:pt x="23015" y="33656"/>
                      </a:lnTo>
                      <a:lnTo>
                        <a:pt x="22130" y="32697"/>
                      </a:lnTo>
                      <a:lnTo>
                        <a:pt x="21503" y="32015"/>
                      </a:lnTo>
                      <a:lnTo>
                        <a:pt x="20784" y="31203"/>
                      </a:lnTo>
                      <a:lnTo>
                        <a:pt x="19973" y="30263"/>
                      </a:lnTo>
                      <a:lnTo>
                        <a:pt x="19106" y="29230"/>
                      </a:lnTo>
                      <a:lnTo>
                        <a:pt x="18184" y="28087"/>
                      </a:lnTo>
                      <a:lnTo>
                        <a:pt x="17243" y="26851"/>
                      </a:lnTo>
                      <a:lnTo>
                        <a:pt x="16266" y="25542"/>
                      </a:lnTo>
                      <a:lnTo>
                        <a:pt x="15288" y="24140"/>
                      </a:lnTo>
                      <a:lnTo>
                        <a:pt x="14809" y="23421"/>
                      </a:lnTo>
                      <a:lnTo>
                        <a:pt x="14330" y="22702"/>
                      </a:lnTo>
                      <a:lnTo>
                        <a:pt x="13850" y="21946"/>
                      </a:lnTo>
                      <a:lnTo>
                        <a:pt x="13389" y="21190"/>
                      </a:lnTo>
                      <a:lnTo>
                        <a:pt x="12928" y="20415"/>
                      </a:lnTo>
                      <a:lnTo>
                        <a:pt x="12485" y="19641"/>
                      </a:lnTo>
                      <a:lnTo>
                        <a:pt x="12061" y="18848"/>
                      </a:lnTo>
                      <a:lnTo>
                        <a:pt x="11656" y="18055"/>
                      </a:lnTo>
                      <a:lnTo>
                        <a:pt x="11065" y="16856"/>
                      </a:lnTo>
                      <a:lnTo>
                        <a:pt x="10512" y="15639"/>
                      </a:lnTo>
                      <a:lnTo>
                        <a:pt x="9977" y="14403"/>
                      </a:lnTo>
                      <a:lnTo>
                        <a:pt x="9479" y="13168"/>
                      </a:lnTo>
                      <a:lnTo>
                        <a:pt x="9000" y="11951"/>
                      </a:lnTo>
                      <a:lnTo>
                        <a:pt x="8539" y="10752"/>
                      </a:lnTo>
                      <a:lnTo>
                        <a:pt x="8115" y="9553"/>
                      </a:lnTo>
                      <a:lnTo>
                        <a:pt x="7728" y="8410"/>
                      </a:lnTo>
                      <a:lnTo>
                        <a:pt x="7359" y="7303"/>
                      </a:lnTo>
                      <a:lnTo>
                        <a:pt x="7008" y="6234"/>
                      </a:lnTo>
                      <a:lnTo>
                        <a:pt x="6418" y="4297"/>
                      </a:lnTo>
                      <a:lnTo>
                        <a:pt x="5957" y="2675"/>
                      </a:lnTo>
                      <a:lnTo>
                        <a:pt x="5625" y="1402"/>
                      </a:lnTo>
                      <a:lnTo>
                        <a:pt x="5607" y="1107"/>
                      </a:lnTo>
                      <a:lnTo>
                        <a:pt x="5588" y="978"/>
                      </a:lnTo>
                      <a:lnTo>
                        <a:pt x="5551" y="849"/>
                      </a:lnTo>
                      <a:lnTo>
                        <a:pt x="5515" y="738"/>
                      </a:lnTo>
                      <a:lnTo>
                        <a:pt x="5459" y="628"/>
                      </a:lnTo>
                      <a:lnTo>
                        <a:pt x="5404" y="535"/>
                      </a:lnTo>
                      <a:lnTo>
                        <a:pt x="5330" y="443"/>
                      </a:lnTo>
                      <a:lnTo>
                        <a:pt x="5256" y="369"/>
                      </a:lnTo>
                      <a:lnTo>
                        <a:pt x="5164" y="296"/>
                      </a:lnTo>
                      <a:lnTo>
                        <a:pt x="4980" y="185"/>
                      </a:lnTo>
                      <a:lnTo>
                        <a:pt x="4777" y="93"/>
                      </a:lnTo>
                      <a:lnTo>
                        <a:pt x="4537" y="37"/>
                      </a:lnTo>
                      <a:lnTo>
                        <a:pt x="4279" y="19"/>
                      </a:lnTo>
                      <a:lnTo>
                        <a:pt x="402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18"/>
                <p:cNvSpPr/>
                <p:nvPr/>
              </p:nvSpPr>
              <p:spPr>
                <a:xfrm>
                  <a:off x="6338275" y="2059200"/>
                  <a:ext cx="374400" cy="51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20582" extrusionOk="0">
                      <a:moveTo>
                        <a:pt x="3284" y="1"/>
                      </a:moveTo>
                      <a:lnTo>
                        <a:pt x="2933" y="19"/>
                      </a:lnTo>
                      <a:lnTo>
                        <a:pt x="2583" y="56"/>
                      </a:lnTo>
                      <a:lnTo>
                        <a:pt x="2269" y="111"/>
                      </a:lnTo>
                      <a:lnTo>
                        <a:pt x="1974" y="185"/>
                      </a:lnTo>
                      <a:lnTo>
                        <a:pt x="1734" y="277"/>
                      </a:lnTo>
                      <a:lnTo>
                        <a:pt x="1513" y="406"/>
                      </a:lnTo>
                      <a:lnTo>
                        <a:pt x="1292" y="554"/>
                      </a:lnTo>
                      <a:lnTo>
                        <a:pt x="1071" y="738"/>
                      </a:lnTo>
                      <a:lnTo>
                        <a:pt x="868" y="923"/>
                      </a:lnTo>
                      <a:lnTo>
                        <a:pt x="683" y="1144"/>
                      </a:lnTo>
                      <a:lnTo>
                        <a:pt x="517" y="1384"/>
                      </a:lnTo>
                      <a:lnTo>
                        <a:pt x="370" y="1624"/>
                      </a:lnTo>
                      <a:lnTo>
                        <a:pt x="241" y="1882"/>
                      </a:lnTo>
                      <a:lnTo>
                        <a:pt x="130" y="2140"/>
                      </a:lnTo>
                      <a:lnTo>
                        <a:pt x="56" y="2416"/>
                      </a:lnTo>
                      <a:lnTo>
                        <a:pt x="1" y="2675"/>
                      </a:lnTo>
                      <a:lnTo>
                        <a:pt x="1" y="2951"/>
                      </a:lnTo>
                      <a:lnTo>
                        <a:pt x="19" y="3209"/>
                      </a:lnTo>
                      <a:lnTo>
                        <a:pt x="93" y="3468"/>
                      </a:lnTo>
                      <a:lnTo>
                        <a:pt x="130" y="3597"/>
                      </a:lnTo>
                      <a:lnTo>
                        <a:pt x="204" y="3726"/>
                      </a:lnTo>
                      <a:lnTo>
                        <a:pt x="296" y="3892"/>
                      </a:lnTo>
                      <a:lnTo>
                        <a:pt x="425" y="4039"/>
                      </a:lnTo>
                      <a:lnTo>
                        <a:pt x="554" y="4187"/>
                      </a:lnTo>
                      <a:lnTo>
                        <a:pt x="702" y="4298"/>
                      </a:lnTo>
                      <a:lnTo>
                        <a:pt x="868" y="4408"/>
                      </a:lnTo>
                      <a:lnTo>
                        <a:pt x="1034" y="4500"/>
                      </a:lnTo>
                      <a:lnTo>
                        <a:pt x="1218" y="4574"/>
                      </a:lnTo>
                      <a:lnTo>
                        <a:pt x="1402" y="4629"/>
                      </a:lnTo>
                      <a:lnTo>
                        <a:pt x="1605" y="4685"/>
                      </a:lnTo>
                      <a:lnTo>
                        <a:pt x="1808" y="4722"/>
                      </a:lnTo>
                      <a:lnTo>
                        <a:pt x="2232" y="4777"/>
                      </a:lnTo>
                      <a:lnTo>
                        <a:pt x="2638" y="4795"/>
                      </a:lnTo>
                      <a:lnTo>
                        <a:pt x="3062" y="4777"/>
                      </a:lnTo>
                      <a:lnTo>
                        <a:pt x="3874" y="4722"/>
                      </a:lnTo>
                      <a:lnTo>
                        <a:pt x="4703" y="4722"/>
                      </a:lnTo>
                      <a:lnTo>
                        <a:pt x="5091" y="4777"/>
                      </a:lnTo>
                      <a:lnTo>
                        <a:pt x="5294" y="4814"/>
                      </a:lnTo>
                      <a:lnTo>
                        <a:pt x="5478" y="4869"/>
                      </a:lnTo>
                      <a:lnTo>
                        <a:pt x="5662" y="4943"/>
                      </a:lnTo>
                      <a:lnTo>
                        <a:pt x="5828" y="5017"/>
                      </a:lnTo>
                      <a:lnTo>
                        <a:pt x="6013" y="5109"/>
                      </a:lnTo>
                      <a:lnTo>
                        <a:pt x="6179" y="5238"/>
                      </a:lnTo>
                      <a:lnTo>
                        <a:pt x="6382" y="5422"/>
                      </a:lnTo>
                      <a:lnTo>
                        <a:pt x="6566" y="5644"/>
                      </a:lnTo>
                      <a:lnTo>
                        <a:pt x="6732" y="5883"/>
                      </a:lnTo>
                      <a:lnTo>
                        <a:pt x="6861" y="6142"/>
                      </a:lnTo>
                      <a:lnTo>
                        <a:pt x="6972" y="6400"/>
                      </a:lnTo>
                      <a:lnTo>
                        <a:pt x="7082" y="6695"/>
                      </a:lnTo>
                      <a:lnTo>
                        <a:pt x="7248" y="7267"/>
                      </a:lnTo>
                      <a:lnTo>
                        <a:pt x="7414" y="7857"/>
                      </a:lnTo>
                      <a:lnTo>
                        <a:pt x="7507" y="8152"/>
                      </a:lnTo>
                      <a:lnTo>
                        <a:pt x="7617" y="8428"/>
                      </a:lnTo>
                      <a:lnTo>
                        <a:pt x="7728" y="8705"/>
                      </a:lnTo>
                      <a:lnTo>
                        <a:pt x="7875" y="8963"/>
                      </a:lnTo>
                      <a:lnTo>
                        <a:pt x="8023" y="9203"/>
                      </a:lnTo>
                      <a:lnTo>
                        <a:pt x="8226" y="9424"/>
                      </a:lnTo>
                      <a:lnTo>
                        <a:pt x="8410" y="9609"/>
                      </a:lnTo>
                      <a:lnTo>
                        <a:pt x="8632" y="9756"/>
                      </a:lnTo>
                      <a:lnTo>
                        <a:pt x="8853" y="9904"/>
                      </a:lnTo>
                      <a:lnTo>
                        <a:pt x="9093" y="10014"/>
                      </a:lnTo>
                      <a:lnTo>
                        <a:pt x="9572" y="10254"/>
                      </a:lnTo>
                      <a:lnTo>
                        <a:pt x="10033" y="10512"/>
                      </a:lnTo>
                      <a:lnTo>
                        <a:pt x="10273" y="10641"/>
                      </a:lnTo>
                      <a:lnTo>
                        <a:pt x="10476" y="10807"/>
                      </a:lnTo>
                      <a:lnTo>
                        <a:pt x="10679" y="10992"/>
                      </a:lnTo>
                      <a:lnTo>
                        <a:pt x="10863" y="11195"/>
                      </a:lnTo>
                      <a:lnTo>
                        <a:pt x="11010" y="11416"/>
                      </a:lnTo>
                      <a:lnTo>
                        <a:pt x="11066" y="11527"/>
                      </a:lnTo>
                      <a:lnTo>
                        <a:pt x="11121" y="11637"/>
                      </a:lnTo>
                      <a:lnTo>
                        <a:pt x="11158" y="11766"/>
                      </a:lnTo>
                      <a:lnTo>
                        <a:pt x="11176" y="11895"/>
                      </a:lnTo>
                      <a:lnTo>
                        <a:pt x="11195" y="12024"/>
                      </a:lnTo>
                      <a:lnTo>
                        <a:pt x="11195" y="12154"/>
                      </a:lnTo>
                      <a:lnTo>
                        <a:pt x="11176" y="12301"/>
                      </a:lnTo>
                      <a:lnTo>
                        <a:pt x="11140" y="12430"/>
                      </a:lnTo>
                      <a:lnTo>
                        <a:pt x="11084" y="12559"/>
                      </a:lnTo>
                      <a:lnTo>
                        <a:pt x="11029" y="12688"/>
                      </a:lnTo>
                      <a:lnTo>
                        <a:pt x="10955" y="12817"/>
                      </a:lnTo>
                      <a:lnTo>
                        <a:pt x="10863" y="12928"/>
                      </a:lnTo>
                      <a:lnTo>
                        <a:pt x="10679" y="13149"/>
                      </a:lnTo>
                      <a:lnTo>
                        <a:pt x="10457" y="13352"/>
                      </a:lnTo>
                      <a:lnTo>
                        <a:pt x="10199" y="13537"/>
                      </a:lnTo>
                      <a:lnTo>
                        <a:pt x="9720" y="13887"/>
                      </a:lnTo>
                      <a:lnTo>
                        <a:pt x="9388" y="14145"/>
                      </a:lnTo>
                      <a:lnTo>
                        <a:pt x="9074" y="14403"/>
                      </a:lnTo>
                      <a:lnTo>
                        <a:pt x="8779" y="14698"/>
                      </a:lnTo>
                      <a:lnTo>
                        <a:pt x="8502" y="14994"/>
                      </a:lnTo>
                      <a:lnTo>
                        <a:pt x="8226" y="15307"/>
                      </a:lnTo>
                      <a:lnTo>
                        <a:pt x="7968" y="15639"/>
                      </a:lnTo>
                      <a:lnTo>
                        <a:pt x="7746" y="15971"/>
                      </a:lnTo>
                      <a:lnTo>
                        <a:pt x="7525" y="16321"/>
                      </a:lnTo>
                      <a:lnTo>
                        <a:pt x="7322" y="16672"/>
                      </a:lnTo>
                      <a:lnTo>
                        <a:pt x="7138" y="17041"/>
                      </a:lnTo>
                      <a:lnTo>
                        <a:pt x="6972" y="17428"/>
                      </a:lnTo>
                      <a:lnTo>
                        <a:pt x="6824" y="17815"/>
                      </a:lnTo>
                      <a:lnTo>
                        <a:pt x="6714" y="18202"/>
                      </a:lnTo>
                      <a:lnTo>
                        <a:pt x="6603" y="18608"/>
                      </a:lnTo>
                      <a:lnTo>
                        <a:pt x="6511" y="18995"/>
                      </a:lnTo>
                      <a:lnTo>
                        <a:pt x="6455" y="19401"/>
                      </a:lnTo>
                      <a:lnTo>
                        <a:pt x="6437" y="19585"/>
                      </a:lnTo>
                      <a:lnTo>
                        <a:pt x="6437" y="19770"/>
                      </a:lnTo>
                      <a:lnTo>
                        <a:pt x="6474" y="19954"/>
                      </a:lnTo>
                      <a:lnTo>
                        <a:pt x="6492" y="20047"/>
                      </a:lnTo>
                      <a:lnTo>
                        <a:pt x="6529" y="20120"/>
                      </a:lnTo>
                      <a:lnTo>
                        <a:pt x="6585" y="20194"/>
                      </a:lnTo>
                      <a:lnTo>
                        <a:pt x="6658" y="20268"/>
                      </a:lnTo>
                      <a:lnTo>
                        <a:pt x="6732" y="20323"/>
                      </a:lnTo>
                      <a:lnTo>
                        <a:pt x="6824" y="20360"/>
                      </a:lnTo>
                      <a:lnTo>
                        <a:pt x="6990" y="20434"/>
                      </a:lnTo>
                      <a:lnTo>
                        <a:pt x="7175" y="20489"/>
                      </a:lnTo>
                      <a:lnTo>
                        <a:pt x="7414" y="20544"/>
                      </a:lnTo>
                      <a:lnTo>
                        <a:pt x="7654" y="20581"/>
                      </a:lnTo>
                      <a:lnTo>
                        <a:pt x="8355" y="20581"/>
                      </a:lnTo>
                      <a:lnTo>
                        <a:pt x="8595" y="20544"/>
                      </a:lnTo>
                      <a:lnTo>
                        <a:pt x="8834" y="20508"/>
                      </a:lnTo>
                      <a:lnTo>
                        <a:pt x="9074" y="20452"/>
                      </a:lnTo>
                      <a:lnTo>
                        <a:pt x="9295" y="20378"/>
                      </a:lnTo>
                      <a:lnTo>
                        <a:pt x="9535" y="20305"/>
                      </a:lnTo>
                      <a:lnTo>
                        <a:pt x="9756" y="20212"/>
                      </a:lnTo>
                      <a:lnTo>
                        <a:pt x="9978" y="20120"/>
                      </a:lnTo>
                      <a:lnTo>
                        <a:pt x="10181" y="20010"/>
                      </a:lnTo>
                      <a:lnTo>
                        <a:pt x="10402" y="19881"/>
                      </a:lnTo>
                      <a:lnTo>
                        <a:pt x="10789" y="19604"/>
                      </a:lnTo>
                      <a:lnTo>
                        <a:pt x="11158" y="19309"/>
                      </a:lnTo>
                      <a:lnTo>
                        <a:pt x="11508" y="18977"/>
                      </a:lnTo>
                      <a:lnTo>
                        <a:pt x="11840" y="18627"/>
                      </a:lnTo>
                      <a:lnTo>
                        <a:pt x="12154" y="18258"/>
                      </a:lnTo>
                      <a:lnTo>
                        <a:pt x="12430" y="17870"/>
                      </a:lnTo>
                      <a:lnTo>
                        <a:pt x="12707" y="17483"/>
                      </a:lnTo>
                      <a:lnTo>
                        <a:pt x="12947" y="17059"/>
                      </a:lnTo>
                      <a:lnTo>
                        <a:pt x="13187" y="16653"/>
                      </a:lnTo>
                      <a:lnTo>
                        <a:pt x="13500" y="16045"/>
                      </a:lnTo>
                      <a:lnTo>
                        <a:pt x="13795" y="15418"/>
                      </a:lnTo>
                      <a:lnTo>
                        <a:pt x="14072" y="14772"/>
                      </a:lnTo>
                      <a:lnTo>
                        <a:pt x="14293" y="14127"/>
                      </a:lnTo>
                      <a:lnTo>
                        <a:pt x="14496" y="13463"/>
                      </a:lnTo>
                      <a:lnTo>
                        <a:pt x="14680" y="12781"/>
                      </a:lnTo>
                      <a:lnTo>
                        <a:pt x="14809" y="12117"/>
                      </a:lnTo>
                      <a:lnTo>
                        <a:pt x="14902" y="11434"/>
                      </a:lnTo>
                      <a:lnTo>
                        <a:pt x="14957" y="10752"/>
                      </a:lnTo>
                      <a:lnTo>
                        <a:pt x="14975" y="10070"/>
                      </a:lnTo>
                      <a:lnTo>
                        <a:pt x="14975" y="9738"/>
                      </a:lnTo>
                      <a:lnTo>
                        <a:pt x="14957" y="9406"/>
                      </a:lnTo>
                      <a:lnTo>
                        <a:pt x="14920" y="9074"/>
                      </a:lnTo>
                      <a:lnTo>
                        <a:pt x="14883" y="8723"/>
                      </a:lnTo>
                      <a:lnTo>
                        <a:pt x="14828" y="8392"/>
                      </a:lnTo>
                      <a:lnTo>
                        <a:pt x="14754" y="8078"/>
                      </a:lnTo>
                      <a:lnTo>
                        <a:pt x="14680" y="7746"/>
                      </a:lnTo>
                      <a:lnTo>
                        <a:pt x="14588" y="7414"/>
                      </a:lnTo>
                      <a:lnTo>
                        <a:pt x="14477" y="7101"/>
                      </a:lnTo>
                      <a:lnTo>
                        <a:pt x="14367" y="6787"/>
                      </a:lnTo>
                      <a:lnTo>
                        <a:pt x="14238" y="6474"/>
                      </a:lnTo>
                      <a:lnTo>
                        <a:pt x="14090" y="6160"/>
                      </a:lnTo>
                      <a:lnTo>
                        <a:pt x="13887" y="5773"/>
                      </a:lnTo>
                      <a:lnTo>
                        <a:pt x="13666" y="5404"/>
                      </a:lnTo>
                      <a:lnTo>
                        <a:pt x="13426" y="5035"/>
                      </a:lnTo>
                      <a:lnTo>
                        <a:pt x="13187" y="4685"/>
                      </a:lnTo>
                      <a:lnTo>
                        <a:pt x="12652" y="3984"/>
                      </a:lnTo>
                      <a:lnTo>
                        <a:pt x="12117" y="3283"/>
                      </a:lnTo>
                      <a:lnTo>
                        <a:pt x="11693" y="2767"/>
                      </a:lnTo>
                      <a:lnTo>
                        <a:pt x="11471" y="2509"/>
                      </a:lnTo>
                      <a:lnTo>
                        <a:pt x="11250" y="2269"/>
                      </a:lnTo>
                      <a:lnTo>
                        <a:pt x="11010" y="2029"/>
                      </a:lnTo>
                      <a:lnTo>
                        <a:pt x="10752" y="1808"/>
                      </a:lnTo>
                      <a:lnTo>
                        <a:pt x="10494" y="1605"/>
                      </a:lnTo>
                      <a:lnTo>
                        <a:pt x="10217" y="1421"/>
                      </a:lnTo>
                      <a:lnTo>
                        <a:pt x="9922" y="1255"/>
                      </a:lnTo>
                      <a:lnTo>
                        <a:pt x="9627" y="1126"/>
                      </a:lnTo>
                      <a:lnTo>
                        <a:pt x="9314" y="1015"/>
                      </a:lnTo>
                      <a:lnTo>
                        <a:pt x="8982" y="904"/>
                      </a:lnTo>
                      <a:lnTo>
                        <a:pt x="8668" y="831"/>
                      </a:lnTo>
                      <a:lnTo>
                        <a:pt x="8336" y="757"/>
                      </a:lnTo>
                      <a:lnTo>
                        <a:pt x="7673" y="646"/>
                      </a:lnTo>
                      <a:lnTo>
                        <a:pt x="7046" y="535"/>
                      </a:lnTo>
                      <a:lnTo>
                        <a:pt x="6345" y="406"/>
                      </a:lnTo>
                      <a:lnTo>
                        <a:pt x="5589" y="259"/>
                      </a:lnTo>
                      <a:lnTo>
                        <a:pt x="4814" y="130"/>
                      </a:lnTo>
                      <a:lnTo>
                        <a:pt x="4427" y="74"/>
                      </a:lnTo>
                      <a:lnTo>
                        <a:pt x="4040" y="38"/>
                      </a:lnTo>
                      <a:lnTo>
                        <a:pt x="3652" y="19"/>
                      </a:ln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8"/>
                <p:cNvSpPr/>
                <p:nvPr/>
              </p:nvSpPr>
              <p:spPr>
                <a:xfrm>
                  <a:off x="6347500" y="2259750"/>
                  <a:ext cx="14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20" extrusionOk="0">
                      <a:moveTo>
                        <a:pt x="1" y="1"/>
                      </a:moveTo>
                      <a:lnTo>
                        <a:pt x="38" y="19"/>
                      </a:lnTo>
                      <a:lnTo>
                        <a:pt x="56" y="1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18"/>
                <p:cNvSpPr/>
                <p:nvPr/>
              </p:nvSpPr>
              <p:spPr>
                <a:xfrm>
                  <a:off x="6333675" y="2257000"/>
                  <a:ext cx="51200" cy="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568" extrusionOk="0">
                      <a:moveTo>
                        <a:pt x="277" y="0"/>
                      </a:moveTo>
                      <a:lnTo>
                        <a:pt x="185" y="18"/>
                      </a:lnTo>
                      <a:lnTo>
                        <a:pt x="111" y="55"/>
                      </a:lnTo>
                      <a:lnTo>
                        <a:pt x="56" y="129"/>
                      </a:lnTo>
                      <a:lnTo>
                        <a:pt x="19" y="184"/>
                      </a:lnTo>
                      <a:lnTo>
                        <a:pt x="1" y="277"/>
                      </a:lnTo>
                      <a:lnTo>
                        <a:pt x="19" y="369"/>
                      </a:lnTo>
                      <a:lnTo>
                        <a:pt x="74" y="553"/>
                      </a:lnTo>
                      <a:lnTo>
                        <a:pt x="111" y="645"/>
                      </a:lnTo>
                      <a:lnTo>
                        <a:pt x="167" y="775"/>
                      </a:lnTo>
                      <a:lnTo>
                        <a:pt x="259" y="885"/>
                      </a:lnTo>
                      <a:lnTo>
                        <a:pt x="351" y="996"/>
                      </a:lnTo>
                      <a:lnTo>
                        <a:pt x="443" y="1088"/>
                      </a:lnTo>
                      <a:lnTo>
                        <a:pt x="664" y="1254"/>
                      </a:lnTo>
                      <a:lnTo>
                        <a:pt x="849" y="1365"/>
                      </a:lnTo>
                      <a:lnTo>
                        <a:pt x="1052" y="1457"/>
                      </a:lnTo>
                      <a:lnTo>
                        <a:pt x="1255" y="1531"/>
                      </a:lnTo>
                      <a:lnTo>
                        <a:pt x="1365" y="1549"/>
                      </a:lnTo>
                      <a:lnTo>
                        <a:pt x="1476" y="1568"/>
                      </a:lnTo>
                      <a:lnTo>
                        <a:pt x="1586" y="1549"/>
                      </a:lnTo>
                      <a:lnTo>
                        <a:pt x="1697" y="1531"/>
                      </a:lnTo>
                      <a:lnTo>
                        <a:pt x="1808" y="1494"/>
                      </a:lnTo>
                      <a:lnTo>
                        <a:pt x="1900" y="1420"/>
                      </a:lnTo>
                      <a:lnTo>
                        <a:pt x="1992" y="1328"/>
                      </a:lnTo>
                      <a:lnTo>
                        <a:pt x="2011" y="1291"/>
                      </a:lnTo>
                      <a:lnTo>
                        <a:pt x="2029" y="1236"/>
                      </a:lnTo>
                      <a:lnTo>
                        <a:pt x="2048" y="1162"/>
                      </a:lnTo>
                      <a:lnTo>
                        <a:pt x="2048" y="1107"/>
                      </a:lnTo>
                      <a:lnTo>
                        <a:pt x="2011" y="977"/>
                      </a:lnTo>
                      <a:lnTo>
                        <a:pt x="1974" y="922"/>
                      </a:lnTo>
                      <a:lnTo>
                        <a:pt x="1937" y="848"/>
                      </a:lnTo>
                      <a:lnTo>
                        <a:pt x="1826" y="756"/>
                      </a:lnTo>
                      <a:lnTo>
                        <a:pt x="1716" y="682"/>
                      </a:lnTo>
                      <a:lnTo>
                        <a:pt x="1586" y="609"/>
                      </a:lnTo>
                      <a:lnTo>
                        <a:pt x="1365" y="516"/>
                      </a:lnTo>
                      <a:lnTo>
                        <a:pt x="1125" y="406"/>
                      </a:lnTo>
                      <a:lnTo>
                        <a:pt x="904" y="277"/>
                      </a:lnTo>
                      <a:lnTo>
                        <a:pt x="794" y="203"/>
                      </a:lnTo>
                      <a:lnTo>
                        <a:pt x="701" y="166"/>
                      </a:lnTo>
                      <a:lnTo>
                        <a:pt x="609" y="129"/>
                      </a:lnTo>
                      <a:lnTo>
                        <a:pt x="554" y="111"/>
                      </a:lnTo>
                      <a:lnTo>
                        <a:pt x="443" y="37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18"/>
                <p:cNvSpPr/>
                <p:nvPr/>
              </p:nvSpPr>
              <p:spPr>
                <a:xfrm>
                  <a:off x="6371950" y="2271750"/>
                  <a:ext cx="325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6" extrusionOk="0">
                      <a:moveTo>
                        <a:pt x="0" y="0"/>
                      </a:moveTo>
                      <a:lnTo>
                        <a:pt x="129" y="55"/>
                      </a:lnTo>
                      <a:lnTo>
                        <a:pt x="129" y="55"/>
                      </a:lnTo>
                      <a:lnTo>
                        <a:pt x="55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8"/>
                <p:cNvSpPr/>
                <p:nvPr/>
              </p:nvSpPr>
              <p:spPr>
                <a:xfrm>
                  <a:off x="6374700" y="2250525"/>
                  <a:ext cx="156325" cy="1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4999" extrusionOk="0">
                      <a:moveTo>
                        <a:pt x="1992" y="1"/>
                      </a:moveTo>
                      <a:lnTo>
                        <a:pt x="1734" y="19"/>
                      </a:lnTo>
                      <a:lnTo>
                        <a:pt x="1476" y="38"/>
                      </a:lnTo>
                      <a:lnTo>
                        <a:pt x="1218" y="93"/>
                      </a:lnTo>
                      <a:lnTo>
                        <a:pt x="997" y="148"/>
                      </a:lnTo>
                      <a:lnTo>
                        <a:pt x="812" y="222"/>
                      </a:lnTo>
                      <a:lnTo>
                        <a:pt x="646" y="333"/>
                      </a:lnTo>
                      <a:lnTo>
                        <a:pt x="499" y="462"/>
                      </a:lnTo>
                      <a:lnTo>
                        <a:pt x="370" y="591"/>
                      </a:lnTo>
                      <a:lnTo>
                        <a:pt x="259" y="739"/>
                      </a:lnTo>
                      <a:lnTo>
                        <a:pt x="185" y="904"/>
                      </a:lnTo>
                      <a:lnTo>
                        <a:pt x="111" y="1070"/>
                      </a:lnTo>
                      <a:lnTo>
                        <a:pt x="56" y="1255"/>
                      </a:lnTo>
                      <a:lnTo>
                        <a:pt x="19" y="1439"/>
                      </a:lnTo>
                      <a:lnTo>
                        <a:pt x="1" y="1642"/>
                      </a:lnTo>
                      <a:lnTo>
                        <a:pt x="1" y="1827"/>
                      </a:lnTo>
                      <a:lnTo>
                        <a:pt x="38" y="2029"/>
                      </a:lnTo>
                      <a:lnTo>
                        <a:pt x="75" y="2214"/>
                      </a:lnTo>
                      <a:lnTo>
                        <a:pt x="130" y="2398"/>
                      </a:lnTo>
                      <a:lnTo>
                        <a:pt x="204" y="2583"/>
                      </a:lnTo>
                      <a:lnTo>
                        <a:pt x="314" y="2804"/>
                      </a:lnTo>
                      <a:lnTo>
                        <a:pt x="462" y="3025"/>
                      </a:lnTo>
                      <a:lnTo>
                        <a:pt x="628" y="3210"/>
                      </a:lnTo>
                      <a:lnTo>
                        <a:pt x="794" y="3413"/>
                      </a:lnTo>
                      <a:lnTo>
                        <a:pt x="997" y="3597"/>
                      </a:lnTo>
                      <a:lnTo>
                        <a:pt x="1218" y="3763"/>
                      </a:lnTo>
                      <a:lnTo>
                        <a:pt x="1439" y="3910"/>
                      </a:lnTo>
                      <a:lnTo>
                        <a:pt x="1679" y="4076"/>
                      </a:lnTo>
                      <a:lnTo>
                        <a:pt x="1919" y="4206"/>
                      </a:lnTo>
                      <a:lnTo>
                        <a:pt x="2158" y="4335"/>
                      </a:lnTo>
                      <a:lnTo>
                        <a:pt x="2675" y="4556"/>
                      </a:lnTo>
                      <a:lnTo>
                        <a:pt x="3173" y="4759"/>
                      </a:lnTo>
                      <a:lnTo>
                        <a:pt x="3652" y="4906"/>
                      </a:lnTo>
                      <a:lnTo>
                        <a:pt x="3855" y="4962"/>
                      </a:lnTo>
                      <a:lnTo>
                        <a:pt x="4058" y="4980"/>
                      </a:lnTo>
                      <a:lnTo>
                        <a:pt x="4261" y="4998"/>
                      </a:lnTo>
                      <a:lnTo>
                        <a:pt x="4445" y="4980"/>
                      </a:lnTo>
                      <a:lnTo>
                        <a:pt x="4630" y="4943"/>
                      </a:lnTo>
                      <a:lnTo>
                        <a:pt x="4814" y="4906"/>
                      </a:lnTo>
                      <a:lnTo>
                        <a:pt x="4980" y="4833"/>
                      </a:lnTo>
                      <a:lnTo>
                        <a:pt x="5146" y="4759"/>
                      </a:lnTo>
                      <a:lnTo>
                        <a:pt x="5293" y="4667"/>
                      </a:lnTo>
                      <a:lnTo>
                        <a:pt x="5441" y="4556"/>
                      </a:lnTo>
                      <a:lnTo>
                        <a:pt x="5570" y="4427"/>
                      </a:lnTo>
                      <a:lnTo>
                        <a:pt x="5699" y="4298"/>
                      </a:lnTo>
                      <a:lnTo>
                        <a:pt x="5810" y="4169"/>
                      </a:lnTo>
                      <a:lnTo>
                        <a:pt x="5902" y="4021"/>
                      </a:lnTo>
                      <a:lnTo>
                        <a:pt x="5994" y="3855"/>
                      </a:lnTo>
                      <a:lnTo>
                        <a:pt x="6068" y="3689"/>
                      </a:lnTo>
                      <a:lnTo>
                        <a:pt x="6123" y="3523"/>
                      </a:lnTo>
                      <a:lnTo>
                        <a:pt x="6179" y="3357"/>
                      </a:lnTo>
                      <a:lnTo>
                        <a:pt x="6216" y="3173"/>
                      </a:lnTo>
                      <a:lnTo>
                        <a:pt x="6234" y="3007"/>
                      </a:lnTo>
                      <a:lnTo>
                        <a:pt x="6252" y="2822"/>
                      </a:lnTo>
                      <a:lnTo>
                        <a:pt x="6234" y="2638"/>
                      </a:lnTo>
                      <a:lnTo>
                        <a:pt x="6216" y="2472"/>
                      </a:lnTo>
                      <a:lnTo>
                        <a:pt x="6179" y="2288"/>
                      </a:lnTo>
                      <a:lnTo>
                        <a:pt x="6123" y="2122"/>
                      </a:lnTo>
                      <a:lnTo>
                        <a:pt x="6050" y="1956"/>
                      </a:lnTo>
                      <a:lnTo>
                        <a:pt x="5976" y="1790"/>
                      </a:lnTo>
                      <a:lnTo>
                        <a:pt x="5865" y="1624"/>
                      </a:lnTo>
                      <a:lnTo>
                        <a:pt x="5736" y="1476"/>
                      </a:lnTo>
                      <a:lnTo>
                        <a:pt x="5589" y="1347"/>
                      </a:lnTo>
                      <a:lnTo>
                        <a:pt x="5441" y="1218"/>
                      </a:lnTo>
                      <a:lnTo>
                        <a:pt x="5257" y="1107"/>
                      </a:lnTo>
                      <a:lnTo>
                        <a:pt x="4796" y="849"/>
                      </a:lnTo>
                      <a:lnTo>
                        <a:pt x="4316" y="609"/>
                      </a:lnTo>
                      <a:lnTo>
                        <a:pt x="3818" y="407"/>
                      </a:lnTo>
                      <a:lnTo>
                        <a:pt x="3302" y="222"/>
                      </a:lnTo>
                      <a:lnTo>
                        <a:pt x="3044" y="148"/>
                      </a:lnTo>
                      <a:lnTo>
                        <a:pt x="2785" y="93"/>
                      </a:lnTo>
                      <a:lnTo>
                        <a:pt x="2509" y="56"/>
                      </a:lnTo>
                      <a:lnTo>
                        <a:pt x="2251" y="19"/>
                      </a:lnTo>
                      <a:lnTo>
                        <a:pt x="1992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18"/>
                <p:cNvSpPr/>
                <p:nvPr/>
              </p:nvSpPr>
              <p:spPr>
                <a:xfrm>
                  <a:off x="6585400" y="2846200"/>
                  <a:ext cx="386825" cy="5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3" h="22370" extrusionOk="0">
                      <a:moveTo>
                        <a:pt x="56" y="0"/>
                      </a:moveTo>
                      <a:lnTo>
                        <a:pt x="19" y="185"/>
                      </a:lnTo>
                      <a:lnTo>
                        <a:pt x="1" y="443"/>
                      </a:lnTo>
                      <a:lnTo>
                        <a:pt x="1" y="830"/>
                      </a:lnTo>
                      <a:lnTo>
                        <a:pt x="19" y="1328"/>
                      </a:lnTo>
                      <a:lnTo>
                        <a:pt x="93" y="1955"/>
                      </a:lnTo>
                      <a:lnTo>
                        <a:pt x="148" y="2305"/>
                      </a:lnTo>
                      <a:lnTo>
                        <a:pt x="222" y="2711"/>
                      </a:lnTo>
                      <a:lnTo>
                        <a:pt x="314" y="3154"/>
                      </a:lnTo>
                      <a:lnTo>
                        <a:pt x="443" y="3615"/>
                      </a:lnTo>
                      <a:lnTo>
                        <a:pt x="572" y="4131"/>
                      </a:lnTo>
                      <a:lnTo>
                        <a:pt x="738" y="4684"/>
                      </a:lnTo>
                      <a:lnTo>
                        <a:pt x="923" y="5274"/>
                      </a:lnTo>
                      <a:lnTo>
                        <a:pt x="1144" y="5901"/>
                      </a:lnTo>
                      <a:lnTo>
                        <a:pt x="1402" y="6584"/>
                      </a:lnTo>
                      <a:lnTo>
                        <a:pt x="1679" y="7303"/>
                      </a:lnTo>
                      <a:lnTo>
                        <a:pt x="1992" y="8059"/>
                      </a:lnTo>
                      <a:lnTo>
                        <a:pt x="2343" y="8852"/>
                      </a:lnTo>
                      <a:lnTo>
                        <a:pt x="2748" y="9700"/>
                      </a:lnTo>
                      <a:lnTo>
                        <a:pt x="3172" y="10604"/>
                      </a:lnTo>
                      <a:lnTo>
                        <a:pt x="3652" y="11545"/>
                      </a:lnTo>
                      <a:lnTo>
                        <a:pt x="4168" y="12540"/>
                      </a:lnTo>
                      <a:lnTo>
                        <a:pt x="4722" y="13573"/>
                      </a:lnTo>
                      <a:lnTo>
                        <a:pt x="5330" y="14661"/>
                      </a:lnTo>
                      <a:lnTo>
                        <a:pt x="5994" y="15804"/>
                      </a:lnTo>
                      <a:lnTo>
                        <a:pt x="6695" y="17003"/>
                      </a:lnTo>
                      <a:lnTo>
                        <a:pt x="9940" y="22370"/>
                      </a:lnTo>
                      <a:lnTo>
                        <a:pt x="10162" y="22314"/>
                      </a:lnTo>
                      <a:lnTo>
                        <a:pt x="10752" y="22148"/>
                      </a:lnTo>
                      <a:lnTo>
                        <a:pt x="11600" y="21890"/>
                      </a:lnTo>
                      <a:lnTo>
                        <a:pt x="12080" y="21743"/>
                      </a:lnTo>
                      <a:lnTo>
                        <a:pt x="12596" y="21558"/>
                      </a:lnTo>
                      <a:lnTo>
                        <a:pt x="13094" y="21355"/>
                      </a:lnTo>
                      <a:lnTo>
                        <a:pt x="13573" y="21134"/>
                      </a:lnTo>
                      <a:lnTo>
                        <a:pt x="14053" y="20894"/>
                      </a:lnTo>
                      <a:lnTo>
                        <a:pt x="14477" y="20636"/>
                      </a:lnTo>
                      <a:lnTo>
                        <a:pt x="14661" y="20507"/>
                      </a:lnTo>
                      <a:lnTo>
                        <a:pt x="14846" y="20378"/>
                      </a:lnTo>
                      <a:lnTo>
                        <a:pt x="14993" y="20230"/>
                      </a:lnTo>
                      <a:lnTo>
                        <a:pt x="15141" y="20083"/>
                      </a:lnTo>
                      <a:lnTo>
                        <a:pt x="15252" y="19935"/>
                      </a:lnTo>
                      <a:lnTo>
                        <a:pt x="15344" y="19788"/>
                      </a:lnTo>
                      <a:lnTo>
                        <a:pt x="15418" y="19640"/>
                      </a:lnTo>
                      <a:lnTo>
                        <a:pt x="15454" y="19474"/>
                      </a:lnTo>
                      <a:lnTo>
                        <a:pt x="15473" y="19216"/>
                      </a:lnTo>
                      <a:lnTo>
                        <a:pt x="15473" y="18866"/>
                      </a:lnTo>
                      <a:lnTo>
                        <a:pt x="15436" y="18423"/>
                      </a:lnTo>
                      <a:lnTo>
                        <a:pt x="15381" y="17907"/>
                      </a:lnTo>
                      <a:lnTo>
                        <a:pt x="15288" y="17298"/>
                      </a:lnTo>
                      <a:lnTo>
                        <a:pt x="15159" y="16634"/>
                      </a:lnTo>
                      <a:lnTo>
                        <a:pt x="15012" y="15915"/>
                      </a:lnTo>
                      <a:lnTo>
                        <a:pt x="14809" y="15159"/>
                      </a:lnTo>
                      <a:lnTo>
                        <a:pt x="14569" y="14348"/>
                      </a:lnTo>
                      <a:lnTo>
                        <a:pt x="14293" y="13499"/>
                      </a:lnTo>
                      <a:lnTo>
                        <a:pt x="13979" y="12651"/>
                      </a:lnTo>
                      <a:lnTo>
                        <a:pt x="13610" y="11766"/>
                      </a:lnTo>
                      <a:lnTo>
                        <a:pt x="13407" y="11342"/>
                      </a:lnTo>
                      <a:lnTo>
                        <a:pt x="13186" y="10899"/>
                      </a:lnTo>
                      <a:lnTo>
                        <a:pt x="12965" y="10456"/>
                      </a:lnTo>
                      <a:lnTo>
                        <a:pt x="12725" y="10014"/>
                      </a:lnTo>
                      <a:lnTo>
                        <a:pt x="12485" y="9590"/>
                      </a:lnTo>
                      <a:lnTo>
                        <a:pt x="12209" y="9166"/>
                      </a:lnTo>
                      <a:lnTo>
                        <a:pt x="11932" y="8741"/>
                      </a:lnTo>
                      <a:lnTo>
                        <a:pt x="11637" y="8317"/>
                      </a:lnTo>
                      <a:lnTo>
                        <a:pt x="11379" y="7985"/>
                      </a:lnTo>
                      <a:lnTo>
                        <a:pt x="11102" y="7653"/>
                      </a:lnTo>
                      <a:lnTo>
                        <a:pt x="10770" y="7303"/>
                      </a:lnTo>
                      <a:lnTo>
                        <a:pt x="10420" y="6953"/>
                      </a:lnTo>
                      <a:lnTo>
                        <a:pt x="10033" y="6602"/>
                      </a:lnTo>
                      <a:lnTo>
                        <a:pt x="9627" y="6252"/>
                      </a:lnTo>
                      <a:lnTo>
                        <a:pt x="9203" y="5901"/>
                      </a:lnTo>
                      <a:lnTo>
                        <a:pt x="8760" y="5551"/>
                      </a:lnTo>
                      <a:lnTo>
                        <a:pt x="7838" y="4832"/>
                      </a:lnTo>
                      <a:lnTo>
                        <a:pt x="6861" y="4150"/>
                      </a:lnTo>
                      <a:lnTo>
                        <a:pt x="5883" y="3486"/>
                      </a:lnTo>
                      <a:lnTo>
                        <a:pt x="4906" y="2840"/>
                      </a:lnTo>
                      <a:lnTo>
                        <a:pt x="3965" y="2250"/>
                      </a:lnTo>
                      <a:lnTo>
                        <a:pt x="3062" y="1697"/>
                      </a:lnTo>
                      <a:lnTo>
                        <a:pt x="1513" y="793"/>
                      </a:lnTo>
                      <a:lnTo>
                        <a:pt x="462" y="20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8"/>
                <p:cNvSpPr/>
                <p:nvPr/>
              </p:nvSpPr>
              <p:spPr>
                <a:xfrm>
                  <a:off x="6621350" y="3331675"/>
                  <a:ext cx="351800" cy="5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" h="20175" extrusionOk="0">
                      <a:moveTo>
                        <a:pt x="14072" y="0"/>
                      </a:moveTo>
                      <a:lnTo>
                        <a:pt x="13537" y="55"/>
                      </a:lnTo>
                      <a:lnTo>
                        <a:pt x="12947" y="148"/>
                      </a:lnTo>
                      <a:lnTo>
                        <a:pt x="12209" y="295"/>
                      </a:lnTo>
                      <a:lnTo>
                        <a:pt x="11803" y="387"/>
                      </a:lnTo>
                      <a:lnTo>
                        <a:pt x="11398" y="516"/>
                      </a:lnTo>
                      <a:lnTo>
                        <a:pt x="10955" y="645"/>
                      </a:lnTo>
                      <a:lnTo>
                        <a:pt x="10531" y="793"/>
                      </a:lnTo>
                      <a:lnTo>
                        <a:pt x="10107" y="959"/>
                      </a:lnTo>
                      <a:lnTo>
                        <a:pt x="9683" y="1162"/>
                      </a:lnTo>
                      <a:lnTo>
                        <a:pt x="9295" y="1365"/>
                      </a:lnTo>
                      <a:lnTo>
                        <a:pt x="8927" y="1604"/>
                      </a:lnTo>
                      <a:lnTo>
                        <a:pt x="8779" y="1715"/>
                      </a:lnTo>
                      <a:lnTo>
                        <a:pt x="8650" y="1863"/>
                      </a:lnTo>
                      <a:lnTo>
                        <a:pt x="8484" y="2047"/>
                      </a:lnTo>
                      <a:lnTo>
                        <a:pt x="8318" y="2268"/>
                      </a:lnTo>
                      <a:lnTo>
                        <a:pt x="7968" y="2803"/>
                      </a:lnTo>
                      <a:lnTo>
                        <a:pt x="7580" y="3467"/>
                      </a:lnTo>
                      <a:lnTo>
                        <a:pt x="7175" y="4205"/>
                      </a:lnTo>
                      <a:lnTo>
                        <a:pt x="6769" y="5053"/>
                      </a:lnTo>
                      <a:lnTo>
                        <a:pt x="6326" y="5975"/>
                      </a:lnTo>
                      <a:lnTo>
                        <a:pt x="5884" y="6934"/>
                      </a:lnTo>
                      <a:lnTo>
                        <a:pt x="5460" y="7948"/>
                      </a:lnTo>
                      <a:lnTo>
                        <a:pt x="5017" y="8999"/>
                      </a:lnTo>
                      <a:lnTo>
                        <a:pt x="4611" y="10051"/>
                      </a:lnTo>
                      <a:lnTo>
                        <a:pt x="4206" y="11102"/>
                      </a:lnTo>
                      <a:lnTo>
                        <a:pt x="3837" y="12134"/>
                      </a:lnTo>
                      <a:lnTo>
                        <a:pt x="3486" y="13130"/>
                      </a:lnTo>
                      <a:lnTo>
                        <a:pt x="3191" y="14089"/>
                      </a:lnTo>
                      <a:lnTo>
                        <a:pt x="2933" y="14974"/>
                      </a:lnTo>
                      <a:lnTo>
                        <a:pt x="2749" y="15140"/>
                      </a:lnTo>
                      <a:lnTo>
                        <a:pt x="2675" y="15233"/>
                      </a:lnTo>
                      <a:lnTo>
                        <a:pt x="2601" y="15343"/>
                      </a:lnTo>
                      <a:lnTo>
                        <a:pt x="2417" y="15583"/>
                      </a:lnTo>
                      <a:lnTo>
                        <a:pt x="2232" y="15841"/>
                      </a:lnTo>
                      <a:lnTo>
                        <a:pt x="2030" y="16063"/>
                      </a:lnTo>
                      <a:lnTo>
                        <a:pt x="1845" y="16284"/>
                      </a:lnTo>
                      <a:lnTo>
                        <a:pt x="1827" y="16302"/>
                      </a:lnTo>
                      <a:lnTo>
                        <a:pt x="1808" y="16321"/>
                      </a:lnTo>
                      <a:lnTo>
                        <a:pt x="1753" y="16376"/>
                      </a:lnTo>
                      <a:lnTo>
                        <a:pt x="1661" y="16468"/>
                      </a:lnTo>
                      <a:lnTo>
                        <a:pt x="1421" y="16708"/>
                      </a:lnTo>
                      <a:lnTo>
                        <a:pt x="1347" y="16800"/>
                      </a:lnTo>
                      <a:lnTo>
                        <a:pt x="1292" y="16911"/>
                      </a:lnTo>
                      <a:lnTo>
                        <a:pt x="1292" y="17021"/>
                      </a:lnTo>
                      <a:lnTo>
                        <a:pt x="1310" y="17077"/>
                      </a:lnTo>
                      <a:lnTo>
                        <a:pt x="1347" y="17151"/>
                      </a:lnTo>
                      <a:lnTo>
                        <a:pt x="1421" y="17224"/>
                      </a:lnTo>
                      <a:lnTo>
                        <a:pt x="1532" y="17298"/>
                      </a:lnTo>
                      <a:lnTo>
                        <a:pt x="1587" y="17317"/>
                      </a:lnTo>
                      <a:lnTo>
                        <a:pt x="1661" y="17317"/>
                      </a:lnTo>
                      <a:lnTo>
                        <a:pt x="1716" y="17298"/>
                      </a:lnTo>
                      <a:lnTo>
                        <a:pt x="1771" y="17280"/>
                      </a:lnTo>
                      <a:lnTo>
                        <a:pt x="1845" y="17224"/>
                      </a:lnTo>
                      <a:lnTo>
                        <a:pt x="2159" y="17021"/>
                      </a:lnTo>
                      <a:lnTo>
                        <a:pt x="2472" y="16819"/>
                      </a:lnTo>
                      <a:lnTo>
                        <a:pt x="2472" y="16819"/>
                      </a:lnTo>
                      <a:lnTo>
                        <a:pt x="2398" y="16985"/>
                      </a:lnTo>
                      <a:lnTo>
                        <a:pt x="2325" y="17169"/>
                      </a:lnTo>
                      <a:lnTo>
                        <a:pt x="2122" y="17482"/>
                      </a:lnTo>
                      <a:lnTo>
                        <a:pt x="1919" y="17778"/>
                      </a:lnTo>
                      <a:lnTo>
                        <a:pt x="1698" y="18036"/>
                      </a:lnTo>
                      <a:lnTo>
                        <a:pt x="1513" y="18257"/>
                      </a:lnTo>
                      <a:lnTo>
                        <a:pt x="1347" y="18423"/>
                      </a:lnTo>
                      <a:lnTo>
                        <a:pt x="1200" y="18571"/>
                      </a:lnTo>
                      <a:lnTo>
                        <a:pt x="794" y="18939"/>
                      </a:lnTo>
                      <a:lnTo>
                        <a:pt x="462" y="19308"/>
                      </a:lnTo>
                      <a:lnTo>
                        <a:pt x="296" y="19493"/>
                      </a:lnTo>
                      <a:lnTo>
                        <a:pt x="167" y="19677"/>
                      </a:lnTo>
                      <a:lnTo>
                        <a:pt x="56" y="19843"/>
                      </a:lnTo>
                      <a:lnTo>
                        <a:pt x="1" y="19991"/>
                      </a:lnTo>
                      <a:lnTo>
                        <a:pt x="1" y="20046"/>
                      </a:lnTo>
                      <a:lnTo>
                        <a:pt x="1" y="20101"/>
                      </a:lnTo>
                      <a:lnTo>
                        <a:pt x="38" y="20138"/>
                      </a:lnTo>
                      <a:lnTo>
                        <a:pt x="75" y="20157"/>
                      </a:lnTo>
                      <a:lnTo>
                        <a:pt x="148" y="20175"/>
                      </a:lnTo>
                      <a:lnTo>
                        <a:pt x="241" y="20175"/>
                      </a:lnTo>
                      <a:lnTo>
                        <a:pt x="351" y="20157"/>
                      </a:lnTo>
                      <a:lnTo>
                        <a:pt x="480" y="20120"/>
                      </a:lnTo>
                      <a:lnTo>
                        <a:pt x="849" y="19991"/>
                      </a:lnTo>
                      <a:lnTo>
                        <a:pt x="1347" y="19788"/>
                      </a:lnTo>
                      <a:lnTo>
                        <a:pt x="2417" y="18884"/>
                      </a:lnTo>
                      <a:lnTo>
                        <a:pt x="3449" y="17980"/>
                      </a:lnTo>
                      <a:lnTo>
                        <a:pt x="4408" y="17058"/>
                      </a:lnTo>
                      <a:lnTo>
                        <a:pt x="5312" y="16155"/>
                      </a:lnTo>
                      <a:lnTo>
                        <a:pt x="6160" y="15270"/>
                      </a:lnTo>
                      <a:lnTo>
                        <a:pt x="6935" y="14366"/>
                      </a:lnTo>
                      <a:lnTo>
                        <a:pt x="7673" y="13481"/>
                      </a:lnTo>
                      <a:lnTo>
                        <a:pt x="8355" y="12614"/>
                      </a:lnTo>
                      <a:lnTo>
                        <a:pt x="8982" y="11766"/>
                      </a:lnTo>
                      <a:lnTo>
                        <a:pt x="9572" y="10917"/>
                      </a:lnTo>
                      <a:lnTo>
                        <a:pt x="10107" y="10087"/>
                      </a:lnTo>
                      <a:lnTo>
                        <a:pt x="10605" y="9276"/>
                      </a:lnTo>
                      <a:lnTo>
                        <a:pt x="11066" y="8483"/>
                      </a:lnTo>
                      <a:lnTo>
                        <a:pt x="11471" y="7727"/>
                      </a:lnTo>
                      <a:lnTo>
                        <a:pt x="11840" y="6989"/>
                      </a:lnTo>
                      <a:lnTo>
                        <a:pt x="12172" y="6270"/>
                      </a:lnTo>
                      <a:lnTo>
                        <a:pt x="12467" y="5588"/>
                      </a:lnTo>
                      <a:lnTo>
                        <a:pt x="12744" y="4924"/>
                      </a:lnTo>
                      <a:lnTo>
                        <a:pt x="12984" y="4297"/>
                      </a:lnTo>
                      <a:lnTo>
                        <a:pt x="13187" y="3707"/>
                      </a:lnTo>
                      <a:lnTo>
                        <a:pt x="13371" y="3154"/>
                      </a:lnTo>
                      <a:lnTo>
                        <a:pt x="13518" y="2637"/>
                      </a:lnTo>
                      <a:lnTo>
                        <a:pt x="13648" y="2158"/>
                      </a:lnTo>
                      <a:lnTo>
                        <a:pt x="13758" y="1734"/>
                      </a:lnTo>
                      <a:lnTo>
                        <a:pt x="13924" y="996"/>
                      </a:lnTo>
                      <a:lnTo>
                        <a:pt x="14016" y="443"/>
                      </a:lnTo>
                      <a:lnTo>
                        <a:pt x="14053" y="111"/>
                      </a:lnTo>
                      <a:lnTo>
                        <a:pt x="14072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8"/>
                <p:cNvSpPr/>
                <p:nvPr/>
              </p:nvSpPr>
              <p:spPr>
                <a:xfrm>
                  <a:off x="6517175" y="2754450"/>
                  <a:ext cx="477175" cy="9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7" h="39373" extrusionOk="0">
                      <a:moveTo>
                        <a:pt x="2213" y="0"/>
                      </a:moveTo>
                      <a:lnTo>
                        <a:pt x="2029" y="19"/>
                      </a:lnTo>
                      <a:lnTo>
                        <a:pt x="1844" y="37"/>
                      </a:lnTo>
                      <a:lnTo>
                        <a:pt x="1568" y="93"/>
                      </a:lnTo>
                      <a:lnTo>
                        <a:pt x="1328" y="185"/>
                      </a:lnTo>
                      <a:lnTo>
                        <a:pt x="1107" y="314"/>
                      </a:lnTo>
                      <a:lnTo>
                        <a:pt x="904" y="443"/>
                      </a:lnTo>
                      <a:lnTo>
                        <a:pt x="719" y="627"/>
                      </a:lnTo>
                      <a:lnTo>
                        <a:pt x="572" y="812"/>
                      </a:lnTo>
                      <a:lnTo>
                        <a:pt x="424" y="1033"/>
                      </a:lnTo>
                      <a:lnTo>
                        <a:pt x="314" y="1273"/>
                      </a:lnTo>
                      <a:lnTo>
                        <a:pt x="221" y="1549"/>
                      </a:lnTo>
                      <a:lnTo>
                        <a:pt x="129" y="1826"/>
                      </a:lnTo>
                      <a:lnTo>
                        <a:pt x="74" y="2121"/>
                      </a:lnTo>
                      <a:lnTo>
                        <a:pt x="37" y="2435"/>
                      </a:lnTo>
                      <a:lnTo>
                        <a:pt x="0" y="2767"/>
                      </a:lnTo>
                      <a:lnTo>
                        <a:pt x="0" y="3117"/>
                      </a:lnTo>
                      <a:lnTo>
                        <a:pt x="0" y="3467"/>
                      </a:lnTo>
                      <a:lnTo>
                        <a:pt x="19" y="3836"/>
                      </a:lnTo>
                      <a:lnTo>
                        <a:pt x="56" y="4205"/>
                      </a:lnTo>
                      <a:lnTo>
                        <a:pt x="111" y="4592"/>
                      </a:lnTo>
                      <a:lnTo>
                        <a:pt x="166" y="4998"/>
                      </a:lnTo>
                      <a:lnTo>
                        <a:pt x="240" y="5404"/>
                      </a:lnTo>
                      <a:lnTo>
                        <a:pt x="424" y="6215"/>
                      </a:lnTo>
                      <a:lnTo>
                        <a:pt x="646" y="7027"/>
                      </a:lnTo>
                      <a:lnTo>
                        <a:pt x="922" y="7856"/>
                      </a:lnTo>
                      <a:lnTo>
                        <a:pt x="1217" y="8668"/>
                      </a:lnTo>
                      <a:lnTo>
                        <a:pt x="1549" y="9442"/>
                      </a:lnTo>
                      <a:lnTo>
                        <a:pt x="1881" y="10198"/>
                      </a:lnTo>
                      <a:lnTo>
                        <a:pt x="2213" y="10844"/>
                      </a:lnTo>
                      <a:lnTo>
                        <a:pt x="2637" y="11618"/>
                      </a:lnTo>
                      <a:lnTo>
                        <a:pt x="3135" y="12504"/>
                      </a:lnTo>
                      <a:lnTo>
                        <a:pt x="3707" y="13499"/>
                      </a:lnTo>
                      <a:lnTo>
                        <a:pt x="4315" y="14569"/>
                      </a:lnTo>
                      <a:lnTo>
                        <a:pt x="4998" y="15676"/>
                      </a:lnTo>
                      <a:lnTo>
                        <a:pt x="5699" y="16819"/>
                      </a:lnTo>
                      <a:lnTo>
                        <a:pt x="6418" y="17962"/>
                      </a:lnTo>
                      <a:lnTo>
                        <a:pt x="7155" y="19087"/>
                      </a:lnTo>
                      <a:lnTo>
                        <a:pt x="7875" y="20175"/>
                      </a:lnTo>
                      <a:lnTo>
                        <a:pt x="8575" y="21190"/>
                      </a:lnTo>
                      <a:lnTo>
                        <a:pt x="9258" y="22130"/>
                      </a:lnTo>
                      <a:lnTo>
                        <a:pt x="9885" y="22941"/>
                      </a:lnTo>
                      <a:lnTo>
                        <a:pt x="10180" y="23310"/>
                      </a:lnTo>
                      <a:lnTo>
                        <a:pt x="10456" y="23642"/>
                      </a:lnTo>
                      <a:lnTo>
                        <a:pt x="10733" y="23937"/>
                      </a:lnTo>
                      <a:lnTo>
                        <a:pt x="10973" y="24177"/>
                      </a:lnTo>
                      <a:lnTo>
                        <a:pt x="11194" y="24380"/>
                      </a:lnTo>
                      <a:lnTo>
                        <a:pt x="11397" y="24546"/>
                      </a:lnTo>
                      <a:lnTo>
                        <a:pt x="11600" y="24693"/>
                      </a:lnTo>
                      <a:lnTo>
                        <a:pt x="11821" y="24823"/>
                      </a:lnTo>
                      <a:lnTo>
                        <a:pt x="11083" y="25763"/>
                      </a:lnTo>
                      <a:lnTo>
                        <a:pt x="10715" y="26261"/>
                      </a:lnTo>
                      <a:lnTo>
                        <a:pt x="10364" y="26777"/>
                      </a:lnTo>
                      <a:lnTo>
                        <a:pt x="10014" y="27275"/>
                      </a:lnTo>
                      <a:lnTo>
                        <a:pt x="9682" y="27810"/>
                      </a:lnTo>
                      <a:lnTo>
                        <a:pt x="9368" y="28326"/>
                      </a:lnTo>
                      <a:lnTo>
                        <a:pt x="9073" y="28880"/>
                      </a:lnTo>
                      <a:lnTo>
                        <a:pt x="8778" y="29414"/>
                      </a:lnTo>
                      <a:lnTo>
                        <a:pt x="8502" y="29968"/>
                      </a:lnTo>
                      <a:lnTo>
                        <a:pt x="8243" y="30539"/>
                      </a:lnTo>
                      <a:lnTo>
                        <a:pt x="8004" y="31093"/>
                      </a:lnTo>
                      <a:lnTo>
                        <a:pt x="7782" y="31683"/>
                      </a:lnTo>
                      <a:lnTo>
                        <a:pt x="7561" y="32254"/>
                      </a:lnTo>
                      <a:lnTo>
                        <a:pt x="7377" y="32845"/>
                      </a:lnTo>
                      <a:lnTo>
                        <a:pt x="7192" y="33435"/>
                      </a:lnTo>
                      <a:lnTo>
                        <a:pt x="7026" y="34025"/>
                      </a:lnTo>
                      <a:lnTo>
                        <a:pt x="6879" y="34633"/>
                      </a:lnTo>
                      <a:lnTo>
                        <a:pt x="6381" y="36791"/>
                      </a:lnTo>
                      <a:lnTo>
                        <a:pt x="6971" y="37068"/>
                      </a:lnTo>
                      <a:lnTo>
                        <a:pt x="7616" y="37381"/>
                      </a:lnTo>
                      <a:lnTo>
                        <a:pt x="8354" y="37768"/>
                      </a:lnTo>
                      <a:lnTo>
                        <a:pt x="9110" y="38193"/>
                      </a:lnTo>
                      <a:lnTo>
                        <a:pt x="9479" y="38414"/>
                      </a:lnTo>
                      <a:lnTo>
                        <a:pt x="9811" y="38617"/>
                      </a:lnTo>
                      <a:lnTo>
                        <a:pt x="10125" y="38820"/>
                      </a:lnTo>
                      <a:lnTo>
                        <a:pt x="10364" y="39022"/>
                      </a:lnTo>
                      <a:lnTo>
                        <a:pt x="10567" y="39207"/>
                      </a:lnTo>
                      <a:lnTo>
                        <a:pt x="10641" y="39299"/>
                      </a:lnTo>
                      <a:lnTo>
                        <a:pt x="10696" y="39373"/>
                      </a:lnTo>
                      <a:lnTo>
                        <a:pt x="11194" y="38801"/>
                      </a:lnTo>
                      <a:lnTo>
                        <a:pt x="11692" y="38248"/>
                      </a:lnTo>
                      <a:lnTo>
                        <a:pt x="12153" y="37676"/>
                      </a:lnTo>
                      <a:lnTo>
                        <a:pt x="12596" y="37105"/>
                      </a:lnTo>
                      <a:lnTo>
                        <a:pt x="13020" y="36533"/>
                      </a:lnTo>
                      <a:lnTo>
                        <a:pt x="13426" y="35961"/>
                      </a:lnTo>
                      <a:lnTo>
                        <a:pt x="13831" y="35408"/>
                      </a:lnTo>
                      <a:lnTo>
                        <a:pt x="14200" y="34836"/>
                      </a:lnTo>
                      <a:lnTo>
                        <a:pt x="14550" y="34265"/>
                      </a:lnTo>
                      <a:lnTo>
                        <a:pt x="14901" y="33711"/>
                      </a:lnTo>
                      <a:lnTo>
                        <a:pt x="15233" y="33158"/>
                      </a:lnTo>
                      <a:lnTo>
                        <a:pt x="15528" y="32605"/>
                      </a:lnTo>
                      <a:lnTo>
                        <a:pt x="16100" y="31517"/>
                      </a:lnTo>
                      <a:lnTo>
                        <a:pt x="16616" y="30466"/>
                      </a:lnTo>
                      <a:lnTo>
                        <a:pt x="17077" y="29451"/>
                      </a:lnTo>
                      <a:lnTo>
                        <a:pt x="17464" y="28474"/>
                      </a:lnTo>
                      <a:lnTo>
                        <a:pt x="17833" y="27533"/>
                      </a:lnTo>
                      <a:lnTo>
                        <a:pt x="18128" y="26667"/>
                      </a:lnTo>
                      <a:lnTo>
                        <a:pt x="18386" y="25855"/>
                      </a:lnTo>
                      <a:lnTo>
                        <a:pt x="18608" y="25099"/>
                      </a:lnTo>
                      <a:lnTo>
                        <a:pt x="18792" y="24417"/>
                      </a:lnTo>
                      <a:lnTo>
                        <a:pt x="18939" y="23808"/>
                      </a:lnTo>
                      <a:lnTo>
                        <a:pt x="19013" y="23421"/>
                      </a:lnTo>
                      <a:lnTo>
                        <a:pt x="19069" y="23034"/>
                      </a:lnTo>
                      <a:lnTo>
                        <a:pt x="19087" y="22646"/>
                      </a:lnTo>
                      <a:lnTo>
                        <a:pt x="19087" y="22241"/>
                      </a:lnTo>
                      <a:lnTo>
                        <a:pt x="19050" y="21853"/>
                      </a:lnTo>
                      <a:lnTo>
                        <a:pt x="18995" y="21466"/>
                      </a:lnTo>
                      <a:lnTo>
                        <a:pt x="18921" y="21079"/>
                      </a:lnTo>
                      <a:lnTo>
                        <a:pt x="18810" y="20692"/>
                      </a:lnTo>
                      <a:lnTo>
                        <a:pt x="18423" y="19530"/>
                      </a:lnTo>
                      <a:lnTo>
                        <a:pt x="17999" y="18386"/>
                      </a:lnTo>
                      <a:lnTo>
                        <a:pt x="17556" y="17262"/>
                      </a:lnTo>
                      <a:lnTo>
                        <a:pt x="17077" y="16173"/>
                      </a:lnTo>
                      <a:lnTo>
                        <a:pt x="16597" y="15104"/>
                      </a:lnTo>
                      <a:lnTo>
                        <a:pt x="16081" y="14071"/>
                      </a:lnTo>
                      <a:lnTo>
                        <a:pt x="15546" y="13057"/>
                      </a:lnTo>
                      <a:lnTo>
                        <a:pt x="14993" y="12079"/>
                      </a:lnTo>
                      <a:lnTo>
                        <a:pt x="14421" y="11121"/>
                      </a:lnTo>
                      <a:lnTo>
                        <a:pt x="13850" y="10217"/>
                      </a:lnTo>
                      <a:lnTo>
                        <a:pt x="13260" y="9332"/>
                      </a:lnTo>
                      <a:lnTo>
                        <a:pt x="12651" y="8465"/>
                      </a:lnTo>
                      <a:lnTo>
                        <a:pt x="12061" y="7654"/>
                      </a:lnTo>
                      <a:lnTo>
                        <a:pt x="11452" y="6879"/>
                      </a:lnTo>
                      <a:lnTo>
                        <a:pt x="10825" y="6123"/>
                      </a:lnTo>
                      <a:lnTo>
                        <a:pt x="10217" y="5422"/>
                      </a:lnTo>
                      <a:lnTo>
                        <a:pt x="9608" y="4758"/>
                      </a:lnTo>
                      <a:lnTo>
                        <a:pt x="9000" y="4131"/>
                      </a:lnTo>
                      <a:lnTo>
                        <a:pt x="8391" y="3541"/>
                      </a:lnTo>
                      <a:lnTo>
                        <a:pt x="7782" y="2988"/>
                      </a:lnTo>
                      <a:lnTo>
                        <a:pt x="7192" y="2490"/>
                      </a:lnTo>
                      <a:lnTo>
                        <a:pt x="6621" y="2029"/>
                      </a:lnTo>
                      <a:lnTo>
                        <a:pt x="6049" y="1605"/>
                      </a:lnTo>
                      <a:lnTo>
                        <a:pt x="5496" y="1236"/>
                      </a:lnTo>
                      <a:lnTo>
                        <a:pt x="4961" y="922"/>
                      </a:lnTo>
                      <a:lnTo>
                        <a:pt x="4445" y="646"/>
                      </a:lnTo>
                      <a:lnTo>
                        <a:pt x="3947" y="406"/>
                      </a:lnTo>
                      <a:lnTo>
                        <a:pt x="3486" y="240"/>
                      </a:lnTo>
                      <a:lnTo>
                        <a:pt x="3025" y="111"/>
                      </a:lnTo>
                      <a:lnTo>
                        <a:pt x="2803" y="56"/>
                      </a:lnTo>
                      <a:lnTo>
                        <a:pt x="2600" y="37"/>
                      </a:lnTo>
                      <a:lnTo>
                        <a:pt x="2398" y="19"/>
                      </a:lnTo>
                      <a:lnTo>
                        <a:pt x="22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8"/>
                <p:cNvSpPr/>
                <p:nvPr/>
              </p:nvSpPr>
              <p:spPr>
                <a:xfrm>
                  <a:off x="6663775" y="3643775"/>
                  <a:ext cx="149850" cy="1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" h="4501" extrusionOk="0">
                      <a:moveTo>
                        <a:pt x="886" y="1"/>
                      </a:moveTo>
                      <a:lnTo>
                        <a:pt x="794" y="19"/>
                      </a:lnTo>
                      <a:lnTo>
                        <a:pt x="683" y="38"/>
                      </a:lnTo>
                      <a:lnTo>
                        <a:pt x="572" y="56"/>
                      </a:lnTo>
                      <a:lnTo>
                        <a:pt x="480" y="112"/>
                      </a:lnTo>
                      <a:lnTo>
                        <a:pt x="369" y="167"/>
                      </a:lnTo>
                      <a:lnTo>
                        <a:pt x="277" y="222"/>
                      </a:lnTo>
                      <a:lnTo>
                        <a:pt x="148" y="370"/>
                      </a:lnTo>
                      <a:lnTo>
                        <a:pt x="56" y="517"/>
                      </a:lnTo>
                      <a:lnTo>
                        <a:pt x="19" y="665"/>
                      </a:lnTo>
                      <a:lnTo>
                        <a:pt x="1" y="831"/>
                      </a:lnTo>
                      <a:lnTo>
                        <a:pt x="19" y="997"/>
                      </a:lnTo>
                      <a:lnTo>
                        <a:pt x="93" y="1144"/>
                      </a:lnTo>
                      <a:lnTo>
                        <a:pt x="185" y="1292"/>
                      </a:lnTo>
                      <a:lnTo>
                        <a:pt x="296" y="1421"/>
                      </a:lnTo>
                      <a:lnTo>
                        <a:pt x="369" y="1495"/>
                      </a:lnTo>
                      <a:lnTo>
                        <a:pt x="462" y="1550"/>
                      </a:lnTo>
                      <a:lnTo>
                        <a:pt x="572" y="1642"/>
                      </a:lnTo>
                      <a:lnTo>
                        <a:pt x="591" y="1661"/>
                      </a:lnTo>
                      <a:lnTo>
                        <a:pt x="849" y="1900"/>
                      </a:lnTo>
                      <a:lnTo>
                        <a:pt x="1144" y="2140"/>
                      </a:lnTo>
                      <a:lnTo>
                        <a:pt x="1623" y="2546"/>
                      </a:lnTo>
                      <a:lnTo>
                        <a:pt x="2103" y="2915"/>
                      </a:lnTo>
                      <a:lnTo>
                        <a:pt x="2582" y="3283"/>
                      </a:lnTo>
                      <a:lnTo>
                        <a:pt x="3080" y="3634"/>
                      </a:lnTo>
                      <a:lnTo>
                        <a:pt x="3597" y="3984"/>
                      </a:lnTo>
                      <a:lnTo>
                        <a:pt x="3965" y="4242"/>
                      </a:lnTo>
                      <a:lnTo>
                        <a:pt x="4150" y="4353"/>
                      </a:lnTo>
                      <a:lnTo>
                        <a:pt x="4371" y="4445"/>
                      </a:lnTo>
                      <a:lnTo>
                        <a:pt x="4556" y="4482"/>
                      </a:lnTo>
                      <a:lnTo>
                        <a:pt x="4740" y="4501"/>
                      </a:lnTo>
                      <a:lnTo>
                        <a:pt x="4943" y="4501"/>
                      </a:lnTo>
                      <a:lnTo>
                        <a:pt x="5127" y="4464"/>
                      </a:lnTo>
                      <a:lnTo>
                        <a:pt x="5312" y="4408"/>
                      </a:lnTo>
                      <a:lnTo>
                        <a:pt x="5478" y="4316"/>
                      </a:lnTo>
                      <a:lnTo>
                        <a:pt x="5644" y="4206"/>
                      </a:lnTo>
                      <a:lnTo>
                        <a:pt x="5773" y="4040"/>
                      </a:lnTo>
                      <a:lnTo>
                        <a:pt x="5865" y="3874"/>
                      </a:lnTo>
                      <a:lnTo>
                        <a:pt x="5939" y="3689"/>
                      </a:lnTo>
                      <a:lnTo>
                        <a:pt x="5976" y="3505"/>
                      </a:lnTo>
                      <a:lnTo>
                        <a:pt x="5994" y="3302"/>
                      </a:lnTo>
                      <a:lnTo>
                        <a:pt x="5976" y="3117"/>
                      </a:lnTo>
                      <a:lnTo>
                        <a:pt x="5939" y="2933"/>
                      </a:lnTo>
                      <a:lnTo>
                        <a:pt x="5846" y="2749"/>
                      </a:lnTo>
                      <a:lnTo>
                        <a:pt x="5736" y="2583"/>
                      </a:lnTo>
                      <a:lnTo>
                        <a:pt x="5607" y="2435"/>
                      </a:lnTo>
                      <a:lnTo>
                        <a:pt x="5478" y="2306"/>
                      </a:lnTo>
                      <a:lnTo>
                        <a:pt x="5312" y="2195"/>
                      </a:lnTo>
                      <a:lnTo>
                        <a:pt x="5164" y="2085"/>
                      </a:lnTo>
                      <a:lnTo>
                        <a:pt x="4832" y="1863"/>
                      </a:lnTo>
                      <a:lnTo>
                        <a:pt x="4500" y="1679"/>
                      </a:lnTo>
                      <a:lnTo>
                        <a:pt x="3799" y="1292"/>
                      </a:lnTo>
                      <a:lnTo>
                        <a:pt x="3117" y="905"/>
                      </a:lnTo>
                      <a:lnTo>
                        <a:pt x="2527" y="609"/>
                      </a:lnTo>
                      <a:lnTo>
                        <a:pt x="1937" y="333"/>
                      </a:lnTo>
                      <a:lnTo>
                        <a:pt x="1752" y="222"/>
                      </a:lnTo>
                      <a:lnTo>
                        <a:pt x="1531" y="148"/>
                      </a:lnTo>
                      <a:lnTo>
                        <a:pt x="1328" y="75"/>
                      </a:lnTo>
                      <a:lnTo>
                        <a:pt x="1107" y="19"/>
                      </a:lnTo>
                      <a:lnTo>
                        <a:pt x="886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18"/>
                <p:cNvSpPr/>
                <p:nvPr/>
              </p:nvSpPr>
              <p:spPr>
                <a:xfrm>
                  <a:off x="5724200" y="3697275"/>
                  <a:ext cx="641300" cy="10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2" h="43744" extrusionOk="0">
                      <a:moveTo>
                        <a:pt x="18109" y="0"/>
                      </a:moveTo>
                      <a:lnTo>
                        <a:pt x="17925" y="19"/>
                      </a:lnTo>
                      <a:lnTo>
                        <a:pt x="17722" y="37"/>
                      </a:lnTo>
                      <a:lnTo>
                        <a:pt x="17556" y="74"/>
                      </a:lnTo>
                      <a:lnTo>
                        <a:pt x="17372" y="148"/>
                      </a:lnTo>
                      <a:lnTo>
                        <a:pt x="17206" y="221"/>
                      </a:lnTo>
                      <a:lnTo>
                        <a:pt x="17040" y="314"/>
                      </a:lnTo>
                      <a:lnTo>
                        <a:pt x="16874" y="424"/>
                      </a:lnTo>
                      <a:lnTo>
                        <a:pt x="16745" y="553"/>
                      </a:lnTo>
                      <a:lnTo>
                        <a:pt x="16616" y="682"/>
                      </a:lnTo>
                      <a:lnTo>
                        <a:pt x="16487" y="830"/>
                      </a:lnTo>
                      <a:lnTo>
                        <a:pt x="16376" y="996"/>
                      </a:lnTo>
                      <a:lnTo>
                        <a:pt x="16302" y="1180"/>
                      </a:lnTo>
                      <a:lnTo>
                        <a:pt x="166" y="38303"/>
                      </a:lnTo>
                      <a:lnTo>
                        <a:pt x="92" y="38487"/>
                      </a:lnTo>
                      <a:lnTo>
                        <a:pt x="37" y="38672"/>
                      </a:lnTo>
                      <a:lnTo>
                        <a:pt x="18" y="38875"/>
                      </a:lnTo>
                      <a:lnTo>
                        <a:pt x="0" y="39059"/>
                      </a:lnTo>
                      <a:lnTo>
                        <a:pt x="18" y="39243"/>
                      </a:lnTo>
                      <a:lnTo>
                        <a:pt x="37" y="39428"/>
                      </a:lnTo>
                      <a:lnTo>
                        <a:pt x="74" y="39612"/>
                      </a:lnTo>
                      <a:lnTo>
                        <a:pt x="148" y="39797"/>
                      </a:lnTo>
                      <a:lnTo>
                        <a:pt x="221" y="39963"/>
                      </a:lnTo>
                      <a:lnTo>
                        <a:pt x="314" y="40129"/>
                      </a:lnTo>
                      <a:lnTo>
                        <a:pt x="424" y="40276"/>
                      </a:lnTo>
                      <a:lnTo>
                        <a:pt x="535" y="40424"/>
                      </a:lnTo>
                      <a:lnTo>
                        <a:pt x="682" y="40553"/>
                      </a:lnTo>
                      <a:lnTo>
                        <a:pt x="830" y="40682"/>
                      </a:lnTo>
                      <a:lnTo>
                        <a:pt x="996" y="40774"/>
                      </a:lnTo>
                      <a:lnTo>
                        <a:pt x="1180" y="40866"/>
                      </a:lnTo>
                      <a:lnTo>
                        <a:pt x="7432" y="43596"/>
                      </a:lnTo>
                      <a:lnTo>
                        <a:pt x="7579" y="43651"/>
                      </a:lnTo>
                      <a:lnTo>
                        <a:pt x="7745" y="43688"/>
                      </a:lnTo>
                      <a:lnTo>
                        <a:pt x="7893" y="43725"/>
                      </a:lnTo>
                      <a:lnTo>
                        <a:pt x="8040" y="43743"/>
                      </a:lnTo>
                      <a:lnTo>
                        <a:pt x="25652" y="3227"/>
                      </a:lnTo>
                      <a:lnTo>
                        <a:pt x="25541" y="3135"/>
                      </a:lnTo>
                      <a:lnTo>
                        <a:pt x="25412" y="3043"/>
                      </a:lnTo>
                      <a:lnTo>
                        <a:pt x="25265" y="2951"/>
                      </a:lnTo>
                      <a:lnTo>
                        <a:pt x="25117" y="2895"/>
                      </a:lnTo>
                      <a:lnTo>
                        <a:pt x="18866" y="166"/>
                      </a:lnTo>
                      <a:lnTo>
                        <a:pt x="18681" y="92"/>
                      </a:lnTo>
                      <a:lnTo>
                        <a:pt x="18497" y="55"/>
                      </a:lnTo>
                      <a:lnTo>
                        <a:pt x="18294" y="19"/>
                      </a:lnTo>
                      <a:lnTo>
                        <a:pt x="18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18"/>
                <p:cNvSpPr/>
                <p:nvPr/>
              </p:nvSpPr>
              <p:spPr>
                <a:xfrm>
                  <a:off x="5925200" y="3777950"/>
                  <a:ext cx="456450" cy="10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8" h="40517" extrusionOk="0">
                      <a:moveTo>
                        <a:pt x="17612" y="0"/>
                      </a:moveTo>
                      <a:lnTo>
                        <a:pt x="0" y="40516"/>
                      </a:lnTo>
                      <a:lnTo>
                        <a:pt x="314" y="40516"/>
                      </a:lnTo>
                      <a:lnTo>
                        <a:pt x="462" y="40498"/>
                      </a:lnTo>
                      <a:lnTo>
                        <a:pt x="609" y="40461"/>
                      </a:lnTo>
                      <a:lnTo>
                        <a:pt x="757" y="40424"/>
                      </a:lnTo>
                      <a:lnTo>
                        <a:pt x="886" y="40387"/>
                      </a:lnTo>
                      <a:lnTo>
                        <a:pt x="1033" y="40313"/>
                      </a:lnTo>
                      <a:lnTo>
                        <a:pt x="1162" y="40258"/>
                      </a:lnTo>
                      <a:lnTo>
                        <a:pt x="1291" y="40166"/>
                      </a:lnTo>
                      <a:lnTo>
                        <a:pt x="1402" y="40074"/>
                      </a:lnTo>
                      <a:lnTo>
                        <a:pt x="1513" y="39981"/>
                      </a:lnTo>
                      <a:lnTo>
                        <a:pt x="1623" y="39871"/>
                      </a:lnTo>
                      <a:lnTo>
                        <a:pt x="1734" y="39760"/>
                      </a:lnTo>
                      <a:lnTo>
                        <a:pt x="1808" y="39631"/>
                      </a:lnTo>
                      <a:lnTo>
                        <a:pt x="1900" y="39483"/>
                      </a:lnTo>
                      <a:lnTo>
                        <a:pt x="1955" y="39354"/>
                      </a:lnTo>
                      <a:lnTo>
                        <a:pt x="18091" y="2232"/>
                      </a:lnTo>
                      <a:lnTo>
                        <a:pt x="18147" y="2084"/>
                      </a:lnTo>
                      <a:lnTo>
                        <a:pt x="18202" y="1937"/>
                      </a:lnTo>
                      <a:lnTo>
                        <a:pt x="18221" y="1771"/>
                      </a:lnTo>
                      <a:lnTo>
                        <a:pt x="18257" y="1623"/>
                      </a:lnTo>
                      <a:lnTo>
                        <a:pt x="18257" y="1476"/>
                      </a:lnTo>
                      <a:lnTo>
                        <a:pt x="18257" y="1328"/>
                      </a:lnTo>
                      <a:lnTo>
                        <a:pt x="18239" y="1181"/>
                      </a:lnTo>
                      <a:lnTo>
                        <a:pt x="18202" y="1033"/>
                      </a:lnTo>
                      <a:lnTo>
                        <a:pt x="18165" y="886"/>
                      </a:lnTo>
                      <a:lnTo>
                        <a:pt x="18128" y="738"/>
                      </a:lnTo>
                      <a:lnTo>
                        <a:pt x="18055" y="609"/>
                      </a:lnTo>
                      <a:lnTo>
                        <a:pt x="17999" y="480"/>
                      </a:lnTo>
                      <a:lnTo>
                        <a:pt x="17907" y="351"/>
                      </a:lnTo>
                      <a:lnTo>
                        <a:pt x="17815" y="222"/>
                      </a:lnTo>
                      <a:lnTo>
                        <a:pt x="17723" y="111"/>
                      </a:lnTo>
                      <a:lnTo>
                        <a:pt x="17612" y="0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18"/>
                <p:cNvSpPr/>
                <p:nvPr/>
              </p:nvSpPr>
              <p:spPr>
                <a:xfrm>
                  <a:off x="5945475" y="4424775"/>
                  <a:ext cx="65500" cy="6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2546" extrusionOk="0">
                      <a:moveTo>
                        <a:pt x="1200" y="443"/>
                      </a:moveTo>
                      <a:lnTo>
                        <a:pt x="1292" y="462"/>
                      </a:lnTo>
                      <a:lnTo>
                        <a:pt x="1384" y="499"/>
                      </a:lnTo>
                      <a:lnTo>
                        <a:pt x="1476" y="554"/>
                      </a:lnTo>
                      <a:lnTo>
                        <a:pt x="1568" y="609"/>
                      </a:lnTo>
                      <a:lnTo>
                        <a:pt x="1642" y="683"/>
                      </a:lnTo>
                      <a:lnTo>
                        <a:pt x="1698" y="775"/>
                      </a:lnTo>
                      <a:lnTo>
                        <a:pt x="1734" y="867"/>
                      </a:lnTo>
                      <a:lnTo>
                        <a:pt x="1753" y="978"/>
                      </a:lnTo>
                      <a:lnTo>
                        <a:pt x="1753" y="1089"/>
                      </a:lnTo>
                      <a:lnTo>
                        <a:pt x="1716" y="1199"/>
                      </a:lnTo>
                      <a:lnTo>
                        <a:pt x="1661" y="1310"/>
                      </a:lnTo>
                      <a:lnTo>
                        <a:pt x="1587" y="1384"/>
                      </a:lnTo>
                      <a:lnTo>
                        <a:pt x="1495" y="1439"/>
                      </a:lnTo>
                      <a:lnTo>
                        <a:pt x="1402" y="1476"/>
                      </a:lnTo>
                      <a:lnTo>
                        <a:pt x="1292" y="1494"/>
                      </a:lnTo>
                      <a:lnTo>
                        <a:pt x="1181" y="1494"/>
                      </a:lnTo>
                      <a:lnTo>
                        <a:pt x="1089" y="1476"/>
                      </a:lnTo>
                      <a:lnTo>
                        <a:pt x="997" y="1458"/>
                      </a:lnTo>
                      <a:lnTo>
                        <a:pt x="905" y="1402"/>
                      </a:lnTo>
                      <a:lnTo>
                        <a:pt x="812" y="1328"/>
                      </a:lnTo>
                      <a:lnTo>
                        <a:pt x="739" y="1255"/>
                      </a:lnTo>
                      <a:lnTo>
                        <a:pt x="683" y="1162"/>
                      </a:lnTo>
                      <a:lnTo>
                        <a:pt x="646" y="1070"/>
                      </a:lnTo>
                      <a:lnTo>
                        <a:pt x="628" y="960"/>
                      </a:lnTo>
                      <a:lnTo>
                        <a:pt x="628" y="849"/>
                      </a:lnTo>
                      <a:lnTo>
                        <a:pt x="665" y="738"/>
                      </a:lnTo>
                      <a:lnTo>
                        <a:pt x="720" y="646"/>
                      </a:lnTo>
                      <a:lnTo>
                        <a:pt x="794" y="554"/>
                      </a:lnTo>
                      <a:lnTo>
                        <a:pt x="886" y="499"/>
                      </a:lnTo>
                      <a:lnTo>
                        <a:pt x="978" y="462"/>
                      </a:lnTo>
                      <a:lnTo>
                        <a:pt x="1089" y="443"/>
                      </a:lnTo>
                      <a:close/>
                      <a:moveTo>
                        <a:pt x="1034" y="1"/>
                      </a:moveTo>
                      <a:lnTo>
                        <a:pt x="868" y="38"/>
                      </a:lnTo>
                      <a:lnTo>
                        <a:pt x="720" y="111"/>
                      </a:lnTo>
                      <a:lnTo>
                        <a:pt x="573" y="222"/>
                      </a:lnTo>
                      <a:lnTo>
                        <a:pt x="462" y="351"/>
                      </a:lnTo>
                      <a:lnTo>
                        <a:pt x="370" y="499"/>
                      </a:lnTo>
                      <a:lnTo>
                        <a:pt x="333" y="609"/>
                      </a:lnTo>
                      <a:lnTo>
                        <a:pt x="314" y="720"/>
                      </a:lnTo>
                      <a:lnTo>
                        <a:pt x="314" y="904"/>
                      </a:lnTo>
                      <a:lnTo>
                        <a:pt x="314" y="996"/>
                      </a:lnTo>
                      <a:lnTo>
                        <a:pt x="333" y="1070"/>
                      </a:lnTo>
                      <a:lnTo>
                        <a:pt x="407" y="1181"/>
                      </a:lnTo>
                      <a:lnTo>
                        <a:pt x="407" y="1199"/>
                      </a:lnTo>
                      <a:lnTo>
                        <a:pt x="167" y="1107"/>
                      </a:lnTo>
                      <a:lnTo>
                        <a:pt x="1" y="1494"/>
                      </a:lnTo>
                      <a:lnTo>
                        <a:pt x="2435" y="2546"/>
                      </a:lnTo>
                      <a:lnTo>
                        <a:pt x="2620" y="2140"/>
                      </a:lnTo>
                      <a:lnTo>
                        <a:pt x="1587" y="1697"/>
                      </a:lnTo>
                      <a:lnTo>
                        <a:pt x="1679" y="1679"/>
                      </a:lnTo>
                      <a:lnTo>
                        <a:pt x="1753" y="1642"/>
                      </a:lnTo>
                      <a:lnTo>
                        <a:pt x="1882" y="1550"/>
                      </a:lnTo>
                      <a:lnTo>
                        <a:pt x="2011" y="1421"/>
                      </a:lnTo>
                      <a:lnTo>
                        <a:pt x="2085" y="1273"/>
                      </a:lnTo>
                      <a:lnTo>
                        <a:pt x="2159" y="1089"/>
                      </a:lnTo>
                      <a:lnTo>
                        <a:pt x="2177" y="904"/>
                      </a:lnTo>
                      <a:lnTo>
                        <a:pt x="2140" y="738"/>
                      </a:lnTo>
                      <a:lnTo>
                        <a:pt x="2085" y="572"/>
                      </a:lnTo>
                      <a:lnTo>
                        <a:pt x="2011" y="425"/>
                      </a:lnTo>
                      <a:lnTo>
                        <a:pt x="1882" y="296"/>
                      </a:lnTo>
                      <a:lnTo>
                        <a:pt x="1734" y="185"/>
                      </a:lnTo>
                      <a:lnTo>
                        <a:pt x="1568" y="93"/>
                      </a:lnTo>
                      <a:lnTo>
                        <a:pt x="1384" y="19"/>
                      </a:lnTo>
                      <a:lnTo>
                        <a:pt x="12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8"/>
                <p:cNvSpPr/>
                <p:nvPr/>
              </p:nvSpPr>
              <p:spPr>
                <a:xfrm>
                  <a:off x="5975450" y="4372225"/>
                  <a:ext cx="521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863" extrusionOk="0">
                      <a:moveTo>
                        <a:pt x="1162" y="572"/>
                      </a:moveTo>
                      <a:lnTo>
                        <a:pt x="1218" y="590"/>
                      </a:lnTo>
                      <a:lnTo>
                        <a:pt x="1310" y="646"/>
                      </a:lnTo>
                      <a:lnTo>
                        <a:pt x="1384" y="701"/>
                      </a:lnTo>
                      <a:lnTo>
                        <a:pt x="1439" y="756"/>
                      </a:lnTo>
                      <a:lnTo>
                        <a:pt x="1476" y="830"/>
                      </a:lnTo>
                      <a:lnTo>
                        <a:pt x="1513" y="922"/>
                      </a:lnTo>
                      <a:lnTo>
                        <a:pt x="1513" y="1015"/>
                      </a:lnTo>
                      <a:lnTo>
                        <a:pt x="1494" y="1107"/>
                      </a:lnTo>
                      <a:lnTo>
                        <a:pt x="1457" y="1199"/>
                      </a:lnTo>
                      <a:lnTo>
                        <a:pt x="1402" y="1310"/>
                      </a:lnTo>
                      <a:lnTo>
                        <a:pt x="1328" y="1383"/>
                      </a:lnTo>
                      <a:lnTo>
                        <a:pt x="1291" y="1402"/>
                      </a:lnTo>
                      <a:lnTo>
                        <a:pt x="1236" y="1420"/>
                      </a:lnTo>
                      <a:lnTo>
                        <a:pt x="1181" y="1420"/>
                      </a:lnTo>
                      <a:lnTo>
                        <a:pt x="1126" y="1402"/>
                      </a:lnTo>
                      <a:lnTo>
                        <a:pt x="1052" y="1347"/>
                      </a:lnTo>
                      <a:lnTo>
                        <a:pt x="1015" y="1273"/>
                      </a:lnTo>
                      <a:lnTo>
                        <a:pt x="996" y="1199"/>
                      </a:lnTo>
                      <a:lnTo>
                        <a:pt x="996" y="1088"/>
                      </a:lnTo>
                      <a:lnTo>
                        <a:pt x="1015" y="978"/>
                      </a:lnTo>
                      <a:lnTo>
                        <a:pt x="1052" y="867"/>
                      </a:lnTo>
                      <a:lnTo>
                        <a:pt x="1126" y="664"/>
                      </a:lnTo>
                      <a:lnTo>
                        <a:pt x="1162" y="572"/>
                      </a:lnTo>
                      <a:close/>
                      <a:moveTo>
                        <a:pt x="701" y="0"/>
                      </a:moveTo>
                      <a:lnTo>
                        <a:pt x="554" y="19"/>
                      </a:lnTo>
                      <a:lnTo>
                        <a:pt x="425" y="74"/>
                      </a:lnTo>
                      <a:lnTo>
                        <a:pt x="314" y="166"/>
                      </a:lnTo>
                      <a:lnTo>
                        <a:pt x="185" y="314"/>
                      </a:lnTo>
                      <a:lnTo>
                        <a:pt x="93" y="498"/>
                      </a:lnTo>
                      <a:lnTo>
                        <a:pt x="19" y="701"/>
                      </a:lnTo>
                      <a:lnTo>
                        <a:pt x="1" y="904"/>
                      </a:lnTo>
                      <a:lnTo>
                        <a:pt x="1" y="1107"/>
                      </a:lnTo>
                      <a:lnTo>
                        <a:pt x="56" y="1310"/>
                      </a:lnTo>
                      <a:lnTo>
                        <a:pt x="388" y="1199"/>
                      </a:lnTo>
                      <a:lnTo>
                        <a:pt x="351" y="1088"/>
                      </a:lnTo>
                      <a:lnTo>
                        <a:pt x="333" y="959"/>
                      </a:lnTo>
                      <a:lnTo>
                        <a:pt x="351" y="812"/>
                      </a:lnTo>
                      <a:lnTo>
                        <a:pt x="388" y="683"/>
                      </a:lnTo>
                      <a:lnTo>
                        <a:pt x="480" y="554"/>
                      </a:lnTo>
                      <a:lnTo>
                        <a:pt x="517" y="498"/>
                      </a:lnTo>
                      <a:lnTo>
                        <a:pt x="572" y="443"/>
                      </a:lnTo>
                      <a:lnTo>
                        <a:pt x="646" y="424"/>
                      </a:lnTo>
                      <a:lnTo>
                        <a:pt x="701" y="406"/>
                      </a:lnTo>
                      <a:lnTo>
                        <a:pt x="775" y="406"/>
                      </a:lnTo>
                      <a:lnTo>
                        <a:pt x="849" y="443"/>
                      </a:lnTo>
                      <a:lnTo>
                        <a:pt x="886" y="461"/>
                      </a:lnTo>
                      <a:lnTo>
                        <a:pt x="738" y="849"/>
                      </a:lnTo>
                      <a:lnTo>
                        <a:pt x="683" y="1051"/>
                      </a:lnTo>
                      <a:lnTo>
                        <a:pt x="664" y="1236"/>
                      </a:lnTo>
                      <a:lnTo>
                        <a:pt x="664" y="1420"/>
                      </a:lnTo>
                      <a:lnTo>
                        <a:pt x="720" y="1586"/>
                      </a:lnTo>
                      <a:lnTo>
                        <a:pt x="757" y="1660"/>
                      </a:lnTo>
                      <a:lnTo>
                        <a:pt x="812" y="1715"/>
                      </a:lnTo>
                      <a:lnTo>
                        <a:pt x="867" y="1771"/>
                      </a:lnTo>
                      <a:lnTo>
                        <a:pt x="960" y="1808"/>
                      </a:lnTo>
                      <a:lnTo>
                        <a:pt x="1089" y="1863"/>
                      </a:lnTo>
                      <a:lnTo>
                        <a:pt x="1218" y="1863"/>
                      </a:lnTo>
                      <a:lnTo>
                        <a:pt x="1347" y="1826"/>
                      </a:lnTo>
                      <a:lnTo>
                        <a:pt x="1439" y="1771"/>
                      </a:lnTo>
                      <a:lnTo>
                        <a:pt x="1531" y="1697"/>
                      </a:lnTo>
                      <a:lnTo>
                        <a:pt x="1623" y="1623"/>
                      </a:lnTo>
                      <a:lnTo>
                        <a:pt x="1679" y="1513"/>
                      </a:lnTo>
                      <a:lnTo>
                        <a:pt x="1734" y="1420"/>
                      </a:lnTo>
                      <a:lnTo>
                        <a:pt x="1789" y="1254"/>
                      </a:lnTo>
                      <a:lnTo>
                        <a:pt x="1789" y="1088"/>
                      </a:lnTo>
                      <a:lnTo>
                        <a:pt x="1771" y="941"/>
                      </a:lnTo>
                      <a:lnTo>
                        <a:pt x="1734" y="867"/>
                      </a:lnTo>
                      <a:lnTo>
                        <a:pt x="1697" y="812"/>
                      </a:lnTo>
                      <a:lnTo>
                        <a:pt x="1716" y="793"/>
                      </a:lnTo>
                      <a:lnTo>
                        <a:pt x="1918" y="886"/>
                      </a:lnTo>
                      <a:lnTo>
                        <a:pt x="2084" y="517"/>
                      </a:lnTo>
                      <a:lnTo>
                        <a:pt x="1089" y="74"/>
                      </a:lnTo>
                      <a:lnTo>
                        <a:pt x="960" y="37"/>
                      </a:lnTo>
                      <a:lnTo>
                        <a:pt x="83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8"/>
                <p:cNvSpPr/>
                <p:nvPr/>
              </p:nvSpPr>
              <p:spPr>
                <a:xfrm>
                  <a:off x="5997575" y="4322425"/>
                  <a:ext cx="46600" cy="4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64" extrusionOk="0">
                      <a:moveTo>
                        <a:pt x="591" y="1"/>
                      </a:moveTo>
                      <a:lnTo>
                        <a:pt x="499" y="19"/>
                      </a:lnTo>
                      <a:lnTo>
                        <a:pt x="425" y="56"/>
                      </a:lnTo>
                      <a:lnTo>
                        <a:pt x="351" y="111"/>
                      </a:lnTo>
                      <a:lnTo>
                        <a:pt x="277" y="185"/>
                      </a:lnTo>
                      <a:lnTo>
                        <a:pt x="167" y="333"/>
                      </a:lnTo>
                      <a:lnTo>
                        <a:pt x="75" y="499"/>
                      </a:lnTo>
                      <a:lnTo>
                        <a:pt x="19" y="628"/>
                      </a:lnTo>
                      <a:lnTo>
                        <a:pt x="1" y="757"/>
                      </a:lnTo>
                      <a:lnTo>
                        <a:pt x="1" y="867"/>
                      </a:lnTo>
                      <a:lnTo>
                        <a:pt x="1" y="996"/>
                      </a:lnTo>
                      <a:lnTo>
                        <a:pt x="38" y="1107"/>
                      </a:lnTo>
                      <a:lnTo>
                        <a:pt x="93" y="1218"/>
                      </a:lnTo>
                      <a:lnTo>
                        <a:pt x="185" y="1310"/>
                      </a:lnTo>
                      <a:lnTo>
                        <a:pt x="314" y="1365"/>
                      </a:lnTo>
                      <a:lnTo>
                        <a:pt x="425" y="1402"/>
                      </a:lnTo>
                      <a:lnTo>
                        <a:pt x="517" y="1421"/>
                      </a:lnTo>
                      <a:lnTo>
                        <a:pt x="609" y="1402"/>
                      </a:lnTo>
                      <a:lnTo>
                        <a:pt x="702" y="1365"/>
                      </a:lnTo>
                      <a:lnTo>
                        <a:pt x="775" y="1310"/>
                      </a:lnTo>
                      <a:lnTo>
                        <a:pt x="849" y="1236"/>
                      </a:lnTo>
                      <a:lnTo>
                        <a:pt x="978" y="1089"/>
                      </a:lnTo>
                      <a:lnTo>
                        <a:pt x="1089" y="941"/>
                      </a:lnTo>
                      <a:lnTo>
                        <a:pt x="1199" y="849"/>
                      </a:lnTo>
                      <a:lnTo>
                        <a:pt x="1236" y="812"/>
                      </a:lnTo>
                      <a:lnTo>
                        <a:pt x="1384" y="812"/>
                      </a:lnTo>
                      <a:lnTo>
                        <a:pt x="1421" y="849"/>
                      </a:lnTo>
                      <a:lnTo>
                        <a:pt x="1458" y="886"/>
                      </a:lnTo>
                      <a:lnTo>
                        <a:pt x="1476" y="923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62"/>
                      </a:lnTo>
                      <a:lnTo>
                        <a:pt x="1384" y="1292"/>
                      </a:lnTo>
                      <a:lnTo>
                        <a:pt x="1292" y="1384"/>
                      </a:lnTo>
                      <a:lnTo>
                        <a:pt x="1181" y="1458"/>
                      </a:lnTo>
                      <a:lnTo>
                        <a:pt x="1070" y="1494"/>
                      </a:lnTo>
                      <a:lnTo>
                        <a:pt x="1199" y="1863"/>
                      </a:lnTo>
                      <a:lnTo>
                        <a:pt x="1292" y="1826"/>
                      </a:lnTo>
                      <a:lnTo>
                        <a:pt x="1384" y="1789"/>
                      </a:lnTo>
                      <a:lnTo>
                        <a:pt x="1531" y="1660"/>
                      </a:lnTo>
                      <a:lnTo>
                        <a:pt x="1661" y="1494"/>
                      </a:lnTo>
                      <a:lnTo>
                        <a:pt x="1771" y="1310"/>
                      </a:lnTo>
                      <a:lnTo>
                        <a:pt x="1808" y="1181"/>
                      </a:lnTo>
                      <a:lnTo>
                        <a:pt x="1845" y="1052"/>
                      </a:lnTo>
                      <a:lnTo>
                        <a:pt x="1863" y="923"/>
                      </a:lnTo>
                      <a:lnTo>
                        <a:pt x="1845" y="794"/>
                      </a:lnTo>
                      <a:lnTo>
                        <a:pt x="1808" y="683"/>
                      </a:lnTo>
                      <a:lnTo>
                        <a:pt x="1753" y="572"/>
                      </a:lnTo>
                      <a:lnTo>
                        <a:pt x="1642" y="480"/>
                      </a:lnTo>
                      <a:lnTo>
                        <a:pt x="1513" y="406"/>
                      </a:lnTo>
                      <a:lnTo>
                        <a:pt x="1402" y="369"/>
                      </a:lnTo>
                      <a:lnTo>
                        <a:pt x="1292" y="369"/>
                      </a:lnTo>
                      <a:lnTo>
                        <a:pt x="1199" y="388"/>
                      </a:lnTo>
                      <a:lnTo>
                        <a:pt x="1107" y="425"/>
                      </a:lnTo>
                      <a:lnTo>
                        <a:pt x="1015" y="480"/>
                      </a:lnTo>
                      <a:lnTo>
                        <a:pt x="941" y="554"/>
                      </a:lnTo>
                      <a:lnTo>
                        <a:pt x="812" y="720"/>
                      </a:lnTo>
                      <a:lnTo>
                        <a:pt x="702" y="849"/>
                      </a:lnTo>
                      <a:lnTo>
                        <a:pt x="609" y="941"/>
                      </a:lnTo>
                      <a:lnTo>
                        <a:pt x="572" y="978"/>
                      </a:lnTo>
                      <a:lnTo>
                        <a:pt x="536" y="996"/>
                      </a:lnTo>
                      <a:lnTo>
                        <a:pt x="480" y="996"/>
                      </a:lnTo>
                      <a:lnTo>
                        <a:pt x="443" y="978"/>
                      </a:lnTo>
                      <a:lnTo>
                        <a:pt x="388" y="960"/>
                      </a:lnTo>
                      <a:lnTo>
                        <a:pt x="370" y="923"/>
                      </a:lnTo>
                      <a:lnTo>
                        <a:pt x="351" y="886"/>
                      </a:lnTo>
                      <a:lnTo>
                        <a:pt x="333" y="831"/>
                      </a:lnTo>
                      <a:lnTo>
                        <a:pt x="351" y="738"/>
                      </a:lnTo>
                      <a:lnTo>
                        <a:pt x="370" y="646"/>
                      </a:lnTo>
                      <a:lnTo>
                        <a:pt x="425" y="535"/>
                      </a:lnTo>
                      <a:lnTo>
                        <a:pt x="517" y="462"/>
                      </a:lnTo>
                      <a:lnTo>
                        <a:pt x="609" y="388"/>
                      </a:lnTo>
                      <a:lnTo>
                        <a:pt x="702" y="369"/>
                      </a:lnTo>
                      <a:lnTo>
                        <a:pt x="59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18"/>
                <p:cNvSpPr/>
                <p:nvPr/>
              </p:nvSpPr>
              <p:spPr>
                <a:xfrm>
                  <a:off x="6016475" y="4278175"/>
                  <a:ext cx="466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82" extrusionOk="0">
                      <a:moveTo>
                        <a:pt x="591" y="0"/>
                      </a:moveTo>
                      <a:lnTo>
                        <a:pt x="517" y="37"/>
                      </a:lnTo>
                      <a:lnTo>
                        <a:pt x="443" y="74"/>
                      </a:lnTo>
                      <a:lnTo>
                        <a:pt x="370" y="129"/>
                      </a:lnTo>
                      <a:lnTo>
                        <a:pt x="296" y="185"/>
                      </a:lnTo>
                      <a:lnTo>
                        <a:pt x="167" y="332"/>
                      </a:lnTo>
                      <a:lnTo>
                        <a:pt x="75" y="517"/>
                      </a:lnTo>
                      <a:lnTo>
                        <a:pt x="38" y="627"/>
                      </a:lnTo>
                      <a:lnTo>
                        <a:pt x="1" y="756"/>
                      </a:lnTo>
                      <a:lnTo>
                        <a:pt x="1" y="885"/>
                      </a:lnTo>
                      <a:lnTo>
                        <a:pt x="19" y="1015"/>
                      </a:lnTo>
                      <a:lnTo>
                        <a:pt x="56" y="1125"/>
                      </a:lnTo>
                      <a:lnTo>
                        <a:pt x="112" y="1217"/>
                      </a:lnTo>
                      <a:lnTo>
                        <a:pt x="204" y="1310"/>
                      </a:lnTo>
                      <a:lnTo>
                        <a:pt x="314" y="1383"/>
                      </a:lnTo>
                      <a:lnTo>
                        <a:pt x="425" y="1420"/>
                      </a:lnTo>
                      <a:lnTo>
                        <a:pt x="536" y="1420"/>
                      </a:lnTo>
                      <a:lnTo>
                        <a:pt x="628" y="1402"/>
                      </a:lnTo>
                      <a:lnTo>
                        <a:pt x="702" y="1365"/>
                      </a:lnTo>
                      <a:lnTo>
                        <a:pt x="794" y="1328"/>
                      </a:lnTo>
                      <a:lnTo>
                        <a:pt x="868" y="1254"/>
                      </a:lnTo>
                      <a:lnTo>
                        <a:pt x="997" y="1107"/>
                      </a:lnTo>
                      <a:lnTo>
                        <a:pt x="1107" y="959"/>
                      </a:lnTo>
                      <a:lnTo>
                        <a:pt x="1200" y="867"/>
                      </a:lnTo>
                      <a:lnTo>
                        <a:pt x="1236" y="830"/>
                      </a:lnTo>
                      <a:lnTo>
                        <a:pt x="1292" y="812"/>
                      </a:lnTo>
                      <a:lnTo>
                        <a:pt x="1329" y="812"/>
                      </a:lnTo>
                      <a:lnTo>
                        <a:pt x="1384" y="830"/>
                      </a:lnTo>
                      <a:lnTo>
                        <a:pt x="1439" y="849"/>
                      </a:lnTo>
                      <a:lnTo>
                        <a:pt x="1476" y="885"/>
                      </a:lnTo>
                      <a:lnTo>
                        <a:pt x="1495" y="941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81"/>
                      </a:lnTo>
                      <a:lnTo>
                        <a:pt x="1402" y="1291"/>
                      </a:lnTo>
                      <a:lnTo>
                        <a:pt x="1310" y="1383"/>
                      </a:lnTo>
                      <a:lnTo>
                        <a:pt x="1200" y="1457"/>
                      </a:lnTo>
                      <a:lnTo>
                        <a:pt x="1089" y="1494"/>
                      </a:lnTo>
                      <a:lnTo>
                        <a:pt x="1218" y="1881"/>
                      </a:lnTo>
                      <a:lnTo>
                        <a:pt x="1310" y="1844"/>
                      </a:lnTo>
                      <a:lnTo>
                        <a:pt x="1384" y="1789"/>
                      </a:lnTo>
                      <a:lnTo>
                        <a:pt x="1550" y="1660"/>
                      </a:lnTo>
                      <a:lnTo>
                        <a:pt x="1679" y="1512"/>
                      </a:lnTo>
                      <a:lnTo>
                        <a:pt x="1771" y="1328"/>
                      </a:lnTo>
                      <a:lnTo>
                        <a:pt x="1827" y="1199"/>
                      </a:lnTo>
                      <a:lnTo>
                        <a:pt x="1863" y="1051"/>
                      </a:lnTo>
                      <a:lnTo>
                        <a:pt x="1863" y="922"/>
                      </a:lnTo>
                      <a:lnTo>
                        <a:pt x="1863" y="793"/>
                      </a:lnTo>
                      <a:lnTo>
                        <a:pt x="1827" y="683"/>
                      </a:lnTo>
                      <a:lnTo>
                        <a:pt x="1753" y="572"/>
                      </a:lnTo>
                      <a:lnTo>
                        <a:pt x="1661" y="480"/>
                      </a:lnTo>
                      <a:lnTo>
                        <a:pt x="1532" y="406"/>
                      </a:lnTo>
                      <a:lnTo>
                        <a:pt x="1402" y="369"/>
                      </a:lnTo>
                      <a:lnTo>
                        <a:pt x="1310" y="369"/>
                      </a:lnTo>
                      <a:lnTo>
                        <a:pt x="1200" y="388"/>
                      </a:lnTo>
                      <a:lnTo>
                        <a:pt x="1107" y="443"/>
                      </a:lnTo>
                      <a:lnTo>
                        <a:pt x="1034" y="498"/>
                      </a:lnTo>
                      <a:lnTo>
                        <a:pt x="941" y="572"/>
                      </a:lnTo>
                      <a:lnTo>
                        <a:pt x="812" y="719"/>
                      </a:lnTo>
                      <a:lnTo>
                        <a:pt x="702" y="867"/>
                      </a:lnTo>
                      <a:lnTo>
                        <a:pt x="609" y="959"/>
                      </a:lnTo>
                      <a:lnTo>
                        <a:pt x="573" y="978"/>
                      </a:lnTo>
                      <a:lnTo>
                        <a:pt x="536" y="996"/>
                      </a:lnTo>
                      <a:lnTo>
                        <a:pt x="443" y="996"/>
                      </a:lnTo>
                      <a:lnTo>
                        <a:pt x="407" y="959"/>
                      </a:lnTo>
                      <a:lnTo>
                        <a:pt x="370" y="941"/>
                      </a:lnTo>
                      <a:lnTo>
                        <a:pt x="351" y="885"/>
                      </a:lnTo>
                      <a:lnTo>
                        <a:pt x="351" y="849"/>
                      </a:lnTo>
                      <a:lnTo>
                        <a:pt x="351" y="756"/>
                      </a:lnTo>
                      <a:lnTo>
                        <a:pt x="388" y="646"/>
                      </a:lnTo>
                      <a:lnTo>
                        <a:pt x="443" y="554"/>
                      </a:lnTo>
                      <a:lnTo>
                        <a:pt x="517" y="461"/>
                      </a:lnTo>
                      <a:lnTo>
                        <a:pt x="628" y="406"/>
                      </a:lnTo>
                      <a:lnTo>
                        <a:pt x="720" y="369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8"/>
                <p:cNvSpPr/>
                <p:nvPr/>
              </p:nvSpPr>
              <p:spPr>
                <a:xfrm>
                  <a:off x="6030325" y="4199325"/>
                  <a:ext cx="641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" h="2841" extrusionOk="0">
                      <a:moveTo>
                        <a:pt x="1180" y="1"/>
                      </a:moveTo>
                      <a:lnTo>
                        <a:pt x="996" y="425"/>
                      </a:lnTo>
                      <a:lnTo>
                        <a:pt x="2010" y="1273"/>
                      </a:lnTo>
                      <a:lnTo>
                        <a:pt x="682" y="1126"/>
                      </a:lnTo>
                      <a:lnTo>
                        <a:pt x="498" y="1568"/>
                      </a:lnTo>
                      <a:lnTo>
                        <a:pt x="1512" y="2417"/>
                      </a:lnTo>
                      <a:lnTo>
                        <a:pt x="203" y="2251"/>
                      </a:lnTo>
                      <a:lnTo>
                        <a:pt x="0" y="2693"/>
                      </a:lnTo>
                      <a:lnTo>
                        <a:pt x="1881" y="2841"/>
                      </a:lnTo>
                      <a:lnTo>
                        <a:pt x="2066" y="2417"/>
                      </a:lnTo>
                      <a:lnTo>
                        <a:pt x="1070" y="1568"/>
                      </a:lnTo>
                      <a:lnTo>
                        <a:pt x="1088" y="1550"/>
                      </a:lnTo>
                      <a:lnTo>
                        <a:pt x="2379" y="1679"/>
                      </a:lnTo>
                      <a:lnTo>
                        <a:pt x="2563" y="1273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8"/>
                <p:cNvSpPr/>
                <p:nvPr/>
              </p:nvSpPr>
              <p:spPr>
                <a:xfrm>
                  <a:off x="6070425" y="4151375"/>
                  <a:ext cx="47500" cy="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938" extrusionOk="0">
                      <a:moveTo>
                        <a:pt x="959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6"/>
                      </a:lnTo>
                      <a:lnTo>
                        <a:pt x="1328" y="609"/>
                      </a:lnTo>
                      <a:lnTo>
                        <a:pt x="1402" y="683"/>
                      </a:lnTo>
                      <a:lnTo>
                        <a:pt x="1457" y="757"/>
                      </a:lnTo>
                      <a:lnTo>
                        <a:pt x="1494" y="868"/>
                      </a:lnTo>
                      <a:lnTo>
                        <a:pt x="1513" y="960"/>
                      </a:lnTo>
                      <a:lnTo>
                        <a:pt x="1513" y="1070"/>
                      </a:lnTo>
                      <a:lnTo>
                        <a:pt x="1476" y="1200"/>
                      </a:lnTo>
                      <a:lnTo>
                        <a:pt x="1420" y="1310"/>
                      </a:lnTo>
                      <a:lnTo>
                        <a:pt x="1328" y="1384"/>
                      </a:lnTo>
                      <a:lnTo>
                        <a:pt x="1255" y="1439"/>
                      </a:lnTo>
                      <a:lnTo>
                        <a:pt x="1144" y="1476"/>
                      </a:lnTo>
                      <a:lnTo>
                        <a:pt x="1052" y="1495"/>
                      </a:lnTo>
                      <a:lnTo>
                        <a:pt x="941" y="1495"/>
                      </a:lnTo>
                      <a:lnTo>
                        <a:pt x="830" y="1476"/>
                      </a:lnTo>
                      <a:lnTo>
                        <a:pt x="738" y="1439"/>
                      </a:lnTo>
                      <a:lnTo>
                        <a:pt x="646" y="1384"/>
                      </a:lnTo>
                      <a:lnTo>
                        <a:pt x="572" y="1329"/>
                      </a:lnTo>
                      <a:lnTo>
                        <a:pt x="498" y="1255"/>
                      </a:lnTo>
                      <a:lnTo>
                        <a:pt x="443" y="1163"/>
                      </a:lnTo>
                      <a:lnTo>
                        <a:pt x="388" y="1070"/>
                      </a:lnTo>
                      <a:lnTo>
                        <a:pt x="369" y="960"/>
                      </a:lnTo>
                      <a:lnTo>
                        <a:pt x="388" y="849"/>
                      </a:lnTo>
                      <a:lnTo>
                        <a:pt x="425" y="739"/>
                      </a:lnTo>
                      <a:lnTo>
                        <a:pt x="480" y="628"/>
                      </a:lnTo>
                      <a:lnTo>
                        <a:pt x="554" y="554"/>
                      </a:lnTo>
                      <a:lnTo>
                        <a:pt x="646" y="499"/>
                      </a:lnTo>
                      <a:lnTo>
                        <a:pt x="738" y="462"/>
                      </a:lnTo>
                      <a:lnTo>
                        <a:pt x="849" y="443"/>
                      </a:lnTo>
                      <a:close/>
                      <a:moveTo>
                        <a:pt x="941" y="1"/>
                      </a:moveTo>
                      <a:lnTo>
                        <a:pt x="775" y="19"/>
                      </a:lnTo>
                      <a:lnTo>
                        <a:pt x="591" y="75"/>
                      </a:lnTo>
                      <a:lnTo>
                        <a:pt x="443" y="148"/>
                      </a:lnTo>
                      <a:lnTo>
                        <a:pt x="296" y="278"/>
                      </a:lnTo>
                      <a:lnTo>
                        <a:pt x="185" y="425"/>
                      </a:lnTo>
                      <a:lnTo>
                        <a:pt x="93" y="591"/>
                      </a:lnTo>
                      <a:lnTo>
                        <a:pt x="37" y="775"/>
                      </a:lnTo>
                      <a:lnTo>
                        <a:pt x="1" y="960"/>
                      </a:lnTo>
                      <a:lnTo>
                        <a:pt x="1" y="1144"/>
                      </a:lnTo>
                      <a:lnTo>
                        <a:pt x="56" y="1329"/>
                      </a:lnTo>
                      <a:lnTo>
                        <a:pt x="130" y="1476"/>
                      </a:lnTo>
                      <a:lnTo>
                        <a:pt x="240" y="1624"/>
                      </a:lnTo>
                      <a:lnTo>
                        <a:pt x="388" y="1753"/>
                      </a:lnTo>
                      <a:lnTo>
                        <a:pt x="554" y="1845"/>
                      </a:lnTo>
                      <a:lnTo>
                        <a:pt x="757" y="1919"/>
                      </a:lnTo>
                      <a:lnTo>
                        <a:pt x="941" y="1937"/>
                      </a:lnTo>
                      <a:lnTo>
                        <a:pt x="1125" y="1919"/>
                      </a:lnTo>
                      <a:lnTo>
                        <a:pt x="1291" y="1863"/>
                      </a:lnTo>
                      <a:lnTo>
                        <a:pt x="1457" y="1771"/>
                      </a:lnTo>
                      <a:lnTo>
                        <a:pt x="1605" y="1661"/>
                      </a:lnTo>
                      <a:lnTo>
                        <a:pt x="1716" y="1513"/>
                      </a:lnTo>
                      <a:lnTo>
                        <a:pt x="1808" y="1347"/>
                      </a:lnTo>
                      <a:lnTo>
                        <a:pt x="1882" y="1163"/>
                      </a:lnTo>
                      <a:lnTo>
                        <a:pt x="1900" y="960"/>
                      </a:lnTo>
                      <a:lnTo>
                        <a:pt x="1882" y="775"/>
                      </a:lnTo>
                      <a:lnTo>
                        <a:pt x="1845" y="609"/>
                      </a:lnTo>
                      <a:lnTo>
                        <a:pt x="1771" y="443"/>
                      </a:lnTo>
                      <a:lnTo>
                        <a:pt x="1660" y="296"/>
                      </a:lnTo>
                      <a:lnTo>
                        <a:pt x="1513" y="185"/>
                      </a:lnTo>
                      <a:lnTo>
                        <a:pt x="1328" y="75"/>
                      </a:lnTo>
                      <a:lnTo>
                        <a:pt x="1144" y="19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8"/>
                <p:cNvSpPr/>
                <p:nvPr/>
              </p:nvSpPr>
              <p:spPr>
                <a:xfrm>
                  <a:off x="6090700" y="4103900"/>
                  <a:ext cx="44750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1698" extrusionOk="0">
                      <a:moveTo>
                        <a:pt x="370" y="0"/>
                      </a:moveTo>
                      <a:lnTo>
                        <a:pt x="351" y="37"/>
                      </a:lnTo>
                      <a:lnTo>
                        <a:pt x="333" y="93"/>
                      </a:lnTo>
                      <a:lnTo>
                        <a:pt x="296" y="166"/>
                      </a:lnTo>
                      <a:lnTo>
                        <a:pt x="278" y="259"/>
                      </a:lnTo>
                      <a:lnTo>
                        <a:pt x="278" y="332"/>
                      </a:lnTo>
                      <a:lnTo>
                        <a:pt x="296" y="406"/>
                      </a:lnTo>
                      <a:lnTo>
                        <a:pt x="351" y="572"/>
                      </a:lnTo>
                      <a:lnTo>
                        <a:pt x="444" y="701"/>
                      </a:lnTo>
                      <a:lnTo>
                        <a:pt x="444" y="701"/>
                      </a:lnTo>
                      <a:lnTo>
                        <a:pt x="167" y="591"/>
                      </a:lnTo>
                      <a:lnTo>
                        <a:pt x="1" y="978"/>
                      </a:lnTo>
                      <a:lnTo>
                        <a:pt x="1624" y="1697"/>
                      </a:lnTo>
                      <a:lnTo>
                        <a:pt x="1790" y="1273"/>
                      </a:lnTo>
                      <a:lnTo>
                        <a:pt x="923" y="904"/>
                      </a:lnTo>
                      <a:lnTo>
                        <a:pt x="812" y="830"/>
                      </a:lnTo>
                      <a:lnTo>
                        <a:pt x="757" y="775"/>
                      </a:lnTo>
                      <a:lnTo>
                        <a:pt x="702" y="701"/>
                      </a:lnTo>
                      <a:lnTo>
                        <a:pt x="665" y="627"/>
                      </a:lnTo>
                      <a:lnTo>
                        <a:pt x="628" y="517"/>
                      </a:lnTo>
                      <a:lnTo>
                        <a:pt x="646" y="406"/>
                      </a:lnTo>
                      <a:lnTo>
                        <a:pt x="683" y="277"/>
                      </a:lnTo>
                      <a:lnTo>
                        <a:pt x="702" y="222"/>
                      </a:lnTo>
                      <a:lnTo>
                        <a:pt x="757" y="148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18"/>
                <p:cNvSpPr/>
                <p:nvPr/>
              </p:nvSpPr>
              <p:spPr>
                <a:xfrm>
                  <a:off x="6096250" y="4041200"/>
                  <a:ext cx="687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601" extrusionOk="0">
                      <a:moveTo>
                        <a:pt x="1549" y="1107"/>
                      </a:moveTo>
                      <a:lnTo>
                        <a:pt x="1660" y="1125"/>
                      </a:lnTo>
                      <a:lnTo>
                        <a:pt x="1752" y="1144"/>
                      </a:lnTo>
                      <a:lnTo>
                        <a:pt x="1844" y="1199"/>
                      </a:lnTo>
                      <a:lnTo>
                        <a:pt x="1937" y="1273"/>
                      </a:lnTo>
                      <a:lnTo>
                        <a:pt x="1992" y="1347"/>
                      </a:lnTo>
                      <a:lnTo>
                        <a:pt x="2047" y="1439"/>
                      </a:lnTo>
                      <a:lnTo>
                        <a:pt x="2084" y="1531"/>
                      </a:lnTo>
                      <a:lnTo>
                        <a:pt x="2103" y="1642"/>
                      </a:lnTo>
                      <a:lnTo>
                        <a:pt x="2103" y="1752"/>
                      </a:lnTo>
                      <a:lnTo>
                        <a:pt x="2066" y="1863"/>
                      </a:lnTo>
                      <a:lnTo>
                        <a:pt x="2010" y="1955"/>
                      </a:lnTo>
                      <a:lnTo>
                        <a:pt x="1937" y="2047"/>
                      </a:lnTo>
                      <a:lnTo>
                        <a:pt x="1844" y="2103"/>
                      </a:lnTo>
                      <a:lnTo>
                        <a:pt x="1752" y="2140"/>
                      </a:lnTo>
                      <a:lnTo>
                        <a:pt x="1642" y="2158"/>
                      </a:lnTo>
                      <a:lnTo>
                        <a:pt x="1531" y="2158"/>
                      </a:lnTo>
                      <a:lnTo>
                        <a:pt x="1439" y="2121"/>
                      </a:lnTo>
                      <a:lnTo>
                        <a:pt x="1328" y="2103"/>
                      </a:lnTo>
                      <a:lnTo>
                        <a:pt x="1254" y="2047"/>
                      </a:lnTo>
                      <a:lnTo>
                        <a:pt x="1162" y="1992"/>
                      </a:lnTo>
                      <a:lnTo>
                        <a:pt x="1088" y="1918"/>
                      </a:lnTo>
                      <a:lnTo>
                        <a:pt x="1033" y="1826"/>
                      </a:lnTo>
                      <a:lnTo>
                        <a:pt x="996" y="1734"/>
                      </a:lnTo>
                      <a:lnTo>
                        <a:pt x="978" y="1623"/>
                      </a:lnTo>
                      <a:lnTo>
                        <a:pt x="978" y="1513"/>
                      </a:lnTo>
                      <a:lnTo>
                        <a:pt x="1015" y="1402"/>
                      </a:lnTo>
                      <a:lnTo>
                        <a:pt x="1070" y="1291"/>
                      </a:lnTo>
                      <a:lnTo>
                        <a:pt x="1144" y="1218"/>
                      </a:lnTo>
                      <a:lnTo>
                        <a:pt x="1236" y="1162"/>
                      </a:lnTo>
                      <a:lnTo>
                        <a:pt x="1346" y="1125"/>
                      </a:lnTo>
                      <a:lnTo>
                        <a:pt x="1439" y="1107"/>
                      </a:lnTo>
                      <a:close/>
                      <a:moveTo>
                        <a:pt x="185" y="0"/>
                      </a:moveTo>
                      <a:lnTo>
                        <a:pt x="0" y="406"/>
                      </a:lnTo>
                      <a:lnTo>
                        <a:pt x="1144" y="904"/>
                      </a:lnTo>
                      <a:lnTo>
                        <a:pt x="1015" y="959"/>
                      </a:lnTo>
                      <a:lnTo>
                        <a:pt x="885" y="1033"/>
                      </a:lnTo>
                      <a:lnTo>
                        <a:pt x="756" y="1162"/>
                      </a:lnTo>
                      <a:lnTo>
                        <a:pt x="701" y="1236"/>
                      </a:lnTo>
                      <a:lnTo>
                        <a:pt x="646" y="1347"/>
                      </a:lnTo>
                      <a:lnTo>
                        <a:pt x="590" y="1513"/>
                      </a:lnTo>
                      <a:lnTo>
                        <a:pt x="572" y="1697"/>
                      </a:lnTo>
                      <a:lnTo>
                        <a:pt x="590" y="1863"/>
                      </a:lnTo>
                      <a:lnTo>
                        <a:pt x="646" y="2029"/>
                      </a:lnTo>
                      <a:lnTo>
                        <a:pt x="738" y="2176"/>
                      </a:lnTo>
                      <a:lnTo>
                        <a:pt x="849" y="2306"/>
                      </a:lnTo>
                      <a:lnTo>
                        <a:pt x="996" y="2416"/>
                      </a:lnTo>
                      <a:lnTo>
                        <a:pt x="1162" y="2508"/>
                      </a:lnTo>
                      <a:lnTo>
                        <a:pt x="1328" y="2564"/>
                      </a:lnTo>
                      <a:lnTo>
                        <a:pt x="1512" y="2601"/>
                      </a:lnTo>
                      <a:lnTo>
                        <a:pt x="1697" y="2601"/>
                      </a:lnTo>
                      <a:lnTo>
                        <a:pt x="1863" y="2564"/>
                      </a:lnTo>
                      <a:lnTo>
                        <a:pt x="2010" y="2490"/>
                      </a:lnTo>
                      <a:lnTo>
                        <a:pt x="2158" y="2398"/>
                      </a:lnTo>
                      <a:lnTo>
                        <a:pt x="2287" y="2250"/>
                      </a:lnTo>
                      <a:lnTo>
                        <a:pt x="2379" y="2084"/>
                      </a:lnTo>
                      <a:lnTo>
                        <a:pt x="2434" y="1918"/>
                      </a:lnTo>
                      <a:lnTo>
                        <a:pt x="2434" y="1734"/>
                      </a:lnTo>
                      <a:lnTo>
                        <a:pt x="2434" y="1642"/>
                      </a:lnTo>
                      <a:lnTo>
                        <a:pt x="2398" y="1549"/>
                      </a:lnTo>
                      <a:lnTo>
                        <a:pt x="2379" y="1476"/>
                      </a:lnTo>
                      <a:lnTo>
                        <a:pt x="2324" y="1402"/>
                      </a:lnTo>
                      <a:lnTo>
                        <a:pt x="2324" y="1402"/>
                      </a:lnTo>
                      <a:lnTo>
                        <a:pt x="2564" y="1494"/>
                      </a:lnTo>
                      <a:lnTo>
                        <a:pt x="2748" y="110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8"/>
                <p:cNvSpPr/>
                <p:nvPr/>
              </p:nvSpPr>
              <p:spPr>
                <a:xfrm>
                  <a:off x="5728800" y="3858625"/>
                  <a:ext cx="242525" cy="8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32642" extrusionOk="0">
                      <a:moveTo>
                        <a:pt x="2047" y="1"/>
                      </a:moveTo>
                      <a:lnTo>
                        <a:pt x="1863" y="37"/>
                      </a:lnTo>
                      <a:lnTo>
                        <a:pt x="1679" y="74"/>
                      </a:lnTo>
                      <a:lnTo>
                        <a:pt x="1494" y="130"/>
                      </a:lnTo>
                      <a:lnTo>
                        <a:pt x="1310" y="203"/>
                      </a:lnTo>
                      <a:lnTo>
                        <a:pt x="1162" y="296"/>
                      </a:lnTo>
                      <a:lnTo>
                        <a:pt x="996" y="406"/>
                      </a:lnTo>
                      <a:lnTo>
                        <a:pt x="849" y="535"/>
                      </a:lnTo>
                      <a:lnTo>
                        <a:pt x="720" y="664"/>
                      </a:lnTo>
                      <a:lnTo>
                        <a:pt x="609" y="812"/>
                      </a:lnTo>
                      <a:lnTo>
                        <a:pt x="498" y="978"/>
                      </a:lnTo>
                      <a:lnTo>
                        <a:pt x="425" y="1144"/>
                      </a:lnTo>
                      <a:lnTo>
                        <a:pt x="351" y="1310"/>
                      </a:lnTo>
                      <a:lnTo>
                        <a:pt x="296" y="1494"/>
                      </a:lnTo>
                      <a:lnTo>
                        <a:pt x="259" y="1697"/>
                      </a:lnTo>
                      <a:lnTo>
                        <a:pt x="240" y="1882"/>
                      </a:lnTo>
                      <a:lnTo>
                        <a:pt x="0" y="30411"/>
                      </a:lnTo>
                      <a:lnTo>
                        <a:pt x="0" y="30613"/>
                      </a:lnTo>
                      <a:lnTo>
                        <a:pt x="19" y="30816"/>
                      </a:lnTo>
                      <a:lnTo>
                        <a:pt x="74" y="31001"/>
                      </a:lnTo>
                      <a:lnTo>
                        <a:pt x="130" y="31185"/>
                      </a:lnTo>
                      <a:lnTo>
                        <a:pt x="203" y="31351"/>
                      </a:lnTo>
                      <a:lnTo>
                        <a:pt x="296" y="31517"/>
                      </a:lnTo>
                      <a:lnTo>
                        <a:pt x="406" y="31665"/>
                      </a:lnTo>
                      <a:lnTo>
                        <a:pt x="535" y="31812"/>
                      </a:lnTo>
                      <a:lnTo>
                        <a:pt x="664" y="31941"/>
                      </a:lnTo>
                      <a:lnTo>
                        <a:pt x="812" y="32052"/>
                      </a:lnTo>
                      <a:lnTo>
                        <a:pt x="959" y="32162"/>
                      </a:lnTo>
                      <a:lnTo>
                        <a:pt x="1125" y="32255"/>
                      </a:lnTo>
                      <a:lnTo>
                        <a:pt x="1310" y="32328"/>
                      </a:lnTo>
                      <a:lnTo>
                        <a:pt x="1494" y="32384"/>
                      </a:lnTo>
                      <a:lnTo>
                        <a:pt x="1679" y="32421"/>
                      </a:lnTo>
                      <a:lnTo>
                        <a:pt x="1881" y="32421"/>
                      </a:lnTo>
                      <a:lnTo>
                        <a:pt x="8705" y="32642"/>
                      </a:lnTo>
                      <a:lnTo>
                        <a:pt x="8871" y="32642"/>
                      </a:lnTo>
                      <a:lnTo>
                        <a:pt x="9037" y="32623"/>
                      </a:lnTo>
                      <a:lnTo>
                        <a:pt x="9184" y="32605"/>
                      </a:lnTo>
                      <a:lnTo>
                        <a:pt x="9332" y="32568"/>
                      </a:lnTo>
                      <a:lnTo>
                        <a:pt x="9701" y="351"/>
                      </a:lnTo>
                      <a:lnTo>
                        <a:pt x="9553" y="296"/>
                      </a:lnTo>
                      <a:lnTo>
                        <a:pt x="9387" y="259"/>
                      </a:lnTo>
                      <a:lnTo>
                        <a:pt x="9240" y="240"/>
                      </a:lnTo>
                      <a:lnTo>
                        <a:pt x="9074" y="222"/>
                      </a:lnTo>
                      <a:lnTo>
                        <a:pt x="225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8"/>
                <p:cNvSpPr/>
                <p:nvPr/>
              </p:nvSpPr>
              <p:spPr>
                <a:xfrm>
                  <a:off x="5962075" y="3867375"/>
                  <a:ext cx="40600" cy="80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32219" extrusionOk="0">
                      <a:moveTo>
                        <a:pt x="370" y="1"/>
                      </a:moveTo>
                      <a:lnTo>
                        <a:pt x="1" y="32218"/>
                      </a:lnTo>
                      <a:lnTo>
                        <a:pt x="148" y="32163"/>
                      </a:lnTo>
                      <a:lnTo>
                        <a:pt x="277" y="32108"/>
                      </a:lnTo>
                      <a:lnTo>
                        <a:pt x="425" y="32034"/>
                      </a:lnTo>
                      <a:lnTo>
                        <a:pt x="554" y="31942"/>
                      </a:lnTo>
                      <a:lnTo>
                        <a:pt x="665" y="31868"/>
                      </a:lnTo>
                      <a:lnTo>
                        <a:pt x="775" y="31757"/>
                      </a:lnTo>
                      <a:lnTo>
                        <a:pt x="886" y="31665"/>
                      </a:lnTo>
                      <a:lnTo>
                        <a:pt x="978" y="31536"/>
                      </a:lnTo>
                      <a:lnTo>
                        <a:pt x="1070" y="31425"/>
                      </a:lnTo>
                      <a:lnTo>
                        <a:pt x="1144" y="31296"/>
                      </a:lnTo>
                      <a:lnTo>
                        <a:pt x="1218" y="31149"/>
                      </a:lnTo>
                      <a:lnTo>
                        <a:pt x="1273" y="31019"/>
                      </a:lnTo>
                      <a:lnTo>
                        <a:pt x="1310" y="30872"/>
                      </a:lnTo>
                      <a:lnTo>
                        <a:pt x="1347" y="30724"/>
                      </a:lnTo>
                      <a:lnTo>
                        <a:pt x="1384" y="30558"/>
                      </a:lnTo>
                      <a:lnTo>
                        <a:pt x="1384" y="30411"/>
                      </a:lnTo>
                      <a:lnTo>
                        <a:pt x="1624" y="1882"/>
                      </a:lnTo>
                      <a:lnTo>
                        <a:pt x="1624" y="1716"/>
                      </a:lnTo>
                      <a:lnTo>
                        <a:pt x="1624" y="1568"/>
                      </a:lnTo>
                      <a:lnTo>
                        <a:pt x="1587" y="1421"/>
                      </a:lnTo>
                      <a:lnTo>
                        <a:pt x="1550" y="1273"/>
                      </a:lnTo>
                      <a:lnTo>
                        <a:pt x="1513" y="1126"/>
                      </a:lnTo>
                      <a:lnTo>
                        <a:pt x="1439" y="978"/>
                      </a:lnTo>
                      <a:lnTo>
                        <a:pt x="1365" y="849"/>
                      </a:lnTo>
                      <a:lnTo>
                        <a:pt x="1292" y="720"/>
                      </a:lnTo>
                      <a:lnTo>
                        <a:pt x="1199" y="610"/>
                      </a:lnTo>
                      <a:lnTo>
                        <a:pt x="1107" y="499"/>
                      </a:lnTo>
                      <a:lnTo>
                        <a:pt x="997" y="388"/>
                      </a:lnTo>
                      <a:lnTo>
                        <a:pt x="886" y="296"/>
                      </a:lnTo>
                      <a:lnTo>
                        <a:pt x="775" y="204"/>
                      </a:lnTo>
                      <a:lnTo>
                        <a:pt x="646" y="130"/>
                      </a:lnTo>
                      <a:lnTo>
                        <a:pt x="499" y="56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8"/>
                <p:cNvSpPr/>
                <p:nvPr/>
              </p:nvSpPr>
              <p:spPr>
                <a:xfrm>
                  <a:off x="5828375" y="4471800"/>
                  <a:ext cx="673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974" extrusionOk="0">
                      <a:moveTo>
                        <a:pt x="941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5"/>
                      </a:lnTo>
                      <a:lnTo>
                        <a:pt x="1329" y="591"/>
                      </a:lnTo>
                      <a:lnTo>
                        <a:pt x="1402" y="665"/>
                      </a:lnTo>
                      <a:lnTo>
                        <a:pt x="1458" y="757"/>
                      </a:lnTo>
                      <a:lnTo>
                        <a:pt x="1495" y="867"/>
                      </a:lnTo>
                      <a:lnTo>
                        <a:pt x="1495" y="978"/>
                      </a:lnTo>
                      <a:lnTo>
                        <a:pt x="1495" y="1089"/>
                      </a:lnTo>
                      <a:lnTo>
                        <a:pt x="1439" y="1199"/>
                      </a:lnTo>
                      <a:lnTo>
                        <a:pt x="1384" y="1292"/>
                      </a:lnTo>
                      <a:lnTo>
                        <a:pt x="1310" y="1365"/>
                      </a:lnTo>
                      <a:lnTo>
                        <a:pt x="1218" y="1421"/>
                      </a:lnTo>
                      <a:lnTo>
                        <a:pt x="1126" y="1458"/>
                      </a:lnTo>
                      <a:lnTo>
                        <a:pt x="1015" y="1476"/>
                      </a:lnTo>
                      <a:lnTo>
                        <a:pt x="812" y="1476"/>
                      </a:lnTo>
                      <a:lnTo>
                        <a:pt x="702" y="1439"/>
                      </a:lnTo>
                      <a:lnTo>
                        <a:pt x="609" y="1402"/>
                      </a:lnTo>
                      <a:lnTo>
                        <a:pt x="536" y="1328"/>
                      </a:lnTo>
                      <a:lnTo>
                        <a:pt x="462" y="1255"/>
                      </a:lnTo>
                      <a:lnTo>
                        <a:pt x="407" y="1162"/>
                      </a:lnTo>
                      <a:lnTo>
                        <a:pt x="370" y="1052"/>
                      </a:lnTo>
                      <a:lnTo>
                        <a:pt x="351" y="941"/>
                      </a:lnTo>
                      <a:lnTo>
                        <a:pt x="370" y="831"/>
                      </a:lnTo>
                      <a:lnTo>
                        <a:pt x="407" y="720"/>
                      </a:lnTo>
                      <a:lnTo>
                        <a:pt x="480" y="628"/>
                      </a:lnTo>
                      <a:lnTo>
                        <a:pt x="554" y="572"/>
                      </a:lnTo>
                      <a:lnTo>
                        <a:pt x="646" y="517"/>
                      </a:lnTo>
                      <a:lnTo>
                        <a:pt x="738" y="480"/>
                      </a:lnTo>
                      <a:lnTo>
                        <a:pt x="831" y="462"/>
                      </a:lnTo>
                      <a:lnTo>
                        <a:pt x="941" y="443"/>
                      </a:lnTo>
                      <a:close/>
                      <a:moveTo>
                        <a:pt x="960" y="1"/>
                      </a:moveTo>
                      <a:lnTo>
                        <a:pt x="757" y="19"/>
                      </a:lnTo>
                      <a:lnTo>
                        <a:pt x="591" y="56"/>
                      </a:lnTo>
                      <a:lnTo>
                        <a:pt x="425" y="130"/>
                      </a:lnTo>
                      <a:lnTo>
                        <a:pt x="296" y="222"/>
                      </a:lnTo>
                      <a:lnTo>
                        <a:pt x="167" y="351"/>
                      </a:lnTo>
                      <a:lnTo>
                        <a:pt x="75" y="480"/>
                      </a:lnTo>
                      <a:lnTo>
                        <a:pt x="19" y="646"/>
                      </a:lnTo>
                      <a:lnTo>
                        <a:pt x="1" y="831"/>
                      </a:lnTo>
                      <a:lnTo>
                        <a:pt x="1" y="941"/>
                      </a:lnTo>
                      <a:lnTo>
                        <a:pt x="19" y="1052"/>
                      </a:lnTo>
                      <a:lnTo>
                        <a:pt x="75" y="1236"/>
                      </a:lnTo>
                      <a:lnTo>
                        <a:pt x="130" y="1310"/>
                      </a:lnTo>
                      <a:lnTo>
                        <a:pt x="167" y="1365"/>
                      </a:lnTo>
                      <a:lnTo>
                        <a:pt x="277" y="1458"/>
                      </a:lnTo>
                      <a:lnTo>
                        <a:pt x="277" y="1476"/>
                      </a:lnTo>
                      <a:lnTo>
                        <a:pt x="38" y="1458"/>
                      </a:lnTo>
                      <a:lnTo>
                        <a:pt x="19" y="1882"/>
                      </a:lnTo>
                      <a:lnTo>
                        <a:pt x="2675" y="1974"/>
                      </a:lnTo>
                      <a:lnTo>
                        <a:pt x="2693" y="1531"/>
                      </a:lnTo>
                      <a:lnTo>
                        <a:pt x="1568" y="1494"/>
                      </a:lnTo>
                      <a:lnTo>
                        <a:pt x="1568" y="1476"/>
                      </a:lnTo>
                      <a:lnTo>
                        <a:pt x="1624" y="1439"/>
                      </a:lnTo>
                      <a:lnTo>
                        <a:pt x="1697" y="1384"/>
                      </a:lnTo>
                      <a:lnTo>
                        <a:pt x="1790" y="1255"/>
                      </a:lnTo>
                      <a:lnTo>
                        <a:pt x="1845" y="1089"/>
                      </a:lnTo>
                      <a:lnTo>
                        <a:pt x="1882" y="904"/>
                      </a:lnTo>
                      <a:lnTo>
                        <a:pt x="1863" y="720"/>
                      </a:lnTo>
                      <a:lnTo>
                        <a:pt x="1808" y="535"/>
                      </a:lnTo>
                      <a:lnTo>
                        <a:pt x="1734" y="388"/>
                      </a:lnTo>
                      <a:lnTo>
                        <a:pt x="1624" y="259"/>
                      </a:lnTo>
                      <a:lnTo>
                        <a:pt x="1476" y="148"/>
                      </a:lnTo>
                      <a:lnTo>
                        <a:pt x="1329" y="74"/>
                      </a:lnTo>
                      <a:lnTo>
                        <a:pt x="1144" y="19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8"/>
                <p:cNvSpPr/>
                <p:nvPr/>
              </p:nvSpPr>
              <p:spPr>
                <a:xfrm>
                  <a:off x="5830225" y="4416025"/>
                  <a:ext cx="466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660" extrusionOk="0">
                      <a:moveTo>
                        <a:pt x="1181" y="443"/>
                      </a:moveTo>
                      <a:lnTo>
                        <a:pt x="1273" y="480"/>
                      </a:lnTo>
                      <a:lnTo>
                        <a:pt x="1347" y="517"/>
                      </a:lnTo>
                      <a:lnTo>
                        <a:pt x="1421" y="572"/>
                      </a:lnTo>
                      <a:lnTo>
                        <a:pt x="1476" y="627"/>
                      </a:lnTo>
                      <a:lnTo>
                        <a:pt x="1494" y="719"/>
                      </a:lnTo>
                      <a:lnTo>
                        <a:pt x="1531" y="812"/>
                      </a:lnTo>
                      <a:lnTo>
                        <a:pt x="1531" y="922"/>
                      </a:lnTo>
                      <a:lnTo>
                        <a:pt x="1513" y="1033"/>
                      </a:lnTo>
                      <a:lnTo>
                        <a:pt x="1476" y="1125"/>
                      </a:lnTo>
                      <a:lnTo>
                        <a:pt x="1439" y="1162"/>
                      </a:lnTo>
                      <a:lnTo>
                        <a:pt x="1402" y="1199"/>
                      </a:lnTo>
                      <a:lnTo>
                        <a:pt x="1347" y="1217"/>
                      </a:lnTo>
                      <a:lnTo>
                        <a:pt x="1291" y="1217"/>
                      </a:lnTo>
                      <a:lnTo>
                        <a:pt x="1199" y="1199"/>
                      </a:lnTo>
                      <a:lnTo>
                        <a:pt x="1144" y="1144"/>
                      </a:lnTo>
                      <a:lnTo>
                        <a:pt x="1089" y="1070"/>
                      </a:lnTo>
                      <a:lnTo>
                        <a:pt x="1052" y="978"/>
                      </a:lnTo>
                      <a:lnTo>
                        <a:pt x="1033" y="867"/>
                      </a:lnTo>
                      <a:lnTo>
                        <a:pt x="1015" y="756"/>
                      </a:lnTo>
                      <a:lnTo>
                        <a:pt x="1015" y="535"/>
                      </a:lnTo>
                      <a:lnTo>
                        <a:pt x="1033" y="443"/>
                      </a:lnTo>
                      <a:close/>
                      <a:moveTo>
                        <a:pt x="775" y="0"/>
                      </a:moveTo>
                      <a:lnTo>
                        <a:pt x="628" y="19"/>
                      </a:lnTo>
                      <a:lnTo>
                        <a:pt x="498" y="37"/>
                      </a:lnTo>
                      <a:lnTo>
                        <a:pt x="369" y="74"/>
                      </a:lnTo>
                      <a:lnTo>
                        <a:pt x="259" y="148"/>
                      </a:lnTo>
                      <a:lnTo>
                        <a:pt x="148" y="258"/>
                      </a:lnTo>
                      <a:lnTo>
                        <a:pt x="74" y="388"/>
                      </a:lnTo>
                      <a:lnTo>
                        <a:pt x="19" y="554"/>
                      </a:lnTo>
                      <a:lnTo>
                        <a:pt x="1" y="775"/>
                      </a:lnTo>
                      <a:lnTo>
                        <a:pt x="1" y="978"/>
                      </a:lnTo>
                      <a:lnTo>
                        <a:pt x="56" y="1181"/>
                      </a:lnTo>
                      <a:lnTo>
                        <a:pt x="130" y="1365"/>
                      </a:lnTo>
                      <a:lnTo>
                        <a:pt x="259" y="1531"/>
                      </a:lnTo>
                      <a:lnTo>
                        <a:pt x="535" y="1310"/>
                      </a:lnTo>
                      <a:lnTo>
                        <a:pt x="462" y="1217"/>
                      </a:lnTo>
                      <a:lnTo>
                        <a:pt x="388" y="1088"/>
                      </a:lnTo>
                      <a:lnTo>
                        <a:pt x="351" y="959"/>
                      </a:lnTo>
                      <a:lnTo>
                        <a:pt x="351" y="812"/>
                      </a:lnTo>
                      <a:lnTo>
                        <a:pt x="369" y="664"/>
                      </a:lnTo>
                      <a:lnTo>
                        <a:pt x="388" y="590"/>
                      </a:lnTo>
                      <a:lnTo>
                        <a:pt x="425" y="535"/>
                      </a:lnTo>
                      <a:lnTo>
                        <a:pt x="480" y="480"/>
                      </a:lnTo>
                      <a:lnTo>
                        <a:pt x="535" y="443"/>
                      </a:lnTo>
                      <a:lnTo>
                        <a:pt x="609" y="424"/>
                      </a:lnTo>
                      <a:lnTo>
                        <a:pt x="720" y="424"/>
                      </a:lnTo>
                      <a:lnTo>
                        <a:pt x="738" y="849"/>
                      </a:lnTo>
                      <a:lnTo>
                        <a:pt x="757" y="1051"/>
                      </a:lnTo>
                      <a:lnTo>
                        <a:pt x="794" y="1254"/>
                      </a:lnTo>
                      <a:lnTo>
                        <a:pt x="867" y="1402"/>
                      </a:lnTo>
                      <a:lnTo>
                        <a:pt x="978" y="1549"/>
                      </a:lnTo>
                      <a:lnTo>
                        <a:pt x="1033" y="1586"/>
                      </a:lnTo>
                      <a:lnTo>
                        <a:pt x="1107" y="1623"/>
                      </a:lnTo>
                      <a:lnTo>
                        <a:pt x="1199" y="1660"/>
                      </a:lnTo>
                      <a:lnTo>
                        <a:pt x="1439" y="1660"/>
                      </a:lnTo>
                      <a:lnTo>
                        <a:pt x="1550" y="1605"/>
                      </a:lnTo>
                      <a:lnTo>
                        <a:pt x="1642" y="1531"/>
                      </a:lnTo>
                      <a:lnTo>
                        <a:pt x="1734" y="1457"/>
                      </a:lnTo>
                      <a:lnTo>
                        <a:pt x="1789" y="1346"/>
                      </a:lnTo>
                      <a:lnTo>
                        <a:pt x="1826" y="1236"/>
                      </a:lnTo>
                      <a:lnTo>
                        <a:pt x="1845" y="1125"/>
                      </a:lnTo>
                      <a:lnTo>
                        <a:pt x="1863" y="1015"/>
                      </a:lnTo>
                      <a:lnTo>
                        <a:pt x="1845" y="830"/>
                      </a:lnTo>
                      <a:lnTo>
                        <a:pt x="1789" y="683"/>
                      </a:lnTo>
                      <a:lnTo>
                        <a:pt x="1716" y="554"/>
                      </a:lnTo>
                      <a:lnTo>
                        <a:pt x="1660" y="498"/>
                      </a:lnTo>
                      <a:lnTo>
                        <a:pt x="1605" y="461"/>
                      </a:lnTo>
                      <a:lnTo>
                        <a:pt x="1605" y="443"/>
                      </a:lnTo>
                      <a:lnTo>
                        <a:pt x="1826" y="461"/>
                      </a:lnTo>
                      <a:lnTo>
                        <a:pt x="1845" y="37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8"/>
                <p:cNvSpPr/>
                <p:nvPr/>
              </p:nvSpPr>
              <p:spPr>
                <a:xfrm>
                  <a:off x="5832075" y="4364375"/>
                  <a:ext cx="465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1514" extrusionOk="0">
                      <a:moveTo>
                        <a:pt x="277" y="1"/>
                      </a:moveTo>
                      <a:lnTo>
                        <a:pt x="222" y="56"/>
                      </a:lnTo>
                      <a:lnTo>
                        <a:pt x="166" y="130"/>
                      </a:lnTo>
                      <a:lnTo>
                        <a:pt x="111" y="204"/>
                      </a:lnTo>
                      <a:lnTo>
                        <a:pt x="74" y="277"/>
                      </a:lnTo>
                      <a:lnTo>
                        <a:pt x="19" y="462"/>
                      </a:lnTo>
                      <a:lnTo>
                        <a:pt x="0" y="665"/>
                      </a:lnTo>
                      <a:lnTo>
                        <a:pt x="0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77" y="1310"/>
                      </a:lnTo>
                      <a:lnTo>
                        <a:pt x="406" y="1365"/>
                      </a:lnTo>
                      <a:lnTo>
                        <a:pt x="535" y="1384"/>
                      </a:lnTo>
                      <a:lnTo>
                        <a:pt x="646" y="1365"/>
                      </a:lnTo>
                      <a:lnTo>
                        <a:pt x="738" y="1347"/>
                      </a:lnTo>
                      <a:lnTo>
                        <a:pt x="830" y="1292"/>
                      </a:lnTo>
                      <a:lnTo>
                        <a:pt x="886" y="1236"/>
                      </a:lnTo>
                      <a:lnTo>
                        <a:pt x="941" y="1144"/>
                      </a:lnTo>
                      <a:lnTo>
                        <a:pt x="996" y="1070"/>
                      </a:lnTo>
                      <a:lnTo>
                        <a:pt x="1051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81" y="536"/>
                      </a:lnTo>
                      <a:lnTo>
                        <a:pt x="1217" y="499"/>
                      </a:lnTo>
                      <a:lnTo>
                        <a:pt x="1273" y="480"/>
                      </a:lnTo>
                      <a:lnTo>
                        <a:pt x="1383" y="480"/>
                      </a:lnTo>
                      <a:lnTo>
                        <a:pt x="1420" y="499"/>
                      </a:lnTo>
                      <a:lnTo>
                        <a:pt x="1457" y="536"/>
                      </a:lnTo>
                      <a:lnTo>
                        <a:pt x="1476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4"/>
                      </a:lnTo>
                      <a:lnTo>
                        <a:pt x="1457" y="1034"/>
                      </a:lnTo>
                      <a:lnTo>
                        <a:pt x="1383" y="1126"/>
                      </a:lnTo>
                      <a:lnTo>
                        <a:pt x="1291" y="1218"/>
                      </a:lnTo>
                      <a:lnTo>
                        <a:pt x="1549" y="1513"/>
                      </a:lnTo>
                      <a:lnTo>
                        <a:pt x="1623" y="1439"/>
                      </a:lnTo>
                      <a:lnTo>
                        <a:pt x="1678" y="1365"/>
                      </a:lnTo>
                      <a:lnTo>
                        <a:pt x="1771" y="1200"/>
                      </a:lnTo>
                      <a:lnTo>
                        <a:pt x="1844" y="997"/>
                      </a:lnTo>
                      <a:lnTo>
                        <a:pt x="1863" y="794"/>
                      </a:lnTo>
                      <a:lnTo>
                        <a:pt x="1863" y="646"/>
                      </a:lnTo>
                      <a:lnTo>
                        <a:pt x="1844" y="517"/>
                      </a:lnTo>
                      <a:lnTo>
                        <a:pt x="1808" y="388"/>
                      </a:lnTo>
                      <a:lnTo>
                        <a:pt x="1752" y="277"/>
                      </a:lnTo>
                      <a:lnTo>
                        <a:pt x="1678" y="185"/>
                      </a:lnTo>
                      <a:lnTo>
                        <a:pt x="1568" y="111"/>
                      </a:lnTo>
                      <a:lnTo>
                        <a:pt x="1457" y="56"/>
                      </a:lnTo>
                      <a:lnTo>
                        <a:pt x="1291" y="38"/>
                      </a:lnTo>
                      <a:lnTo>
                        <a:pt x="1181" y="38"/>
                      </a:lnTo>
                      <a:lnTo>
                        <a:pt x="1070" y="75"/>
                      </a:lnTo>
                      <a:lnTo>
                        <a:pt x="996" y="130"/>
                      </a:lnTo>
                      <a:lnTo>
                        <a:pt x="922" y="204"/>
                      </a:lnTo>
                      <a:lnTo>
                        <a:pt x="867" y="296"/>
                      </a:lnTo>
                      <a:lnTo>
                        <a:pt x="812" y="388"/>
                      </a:lnTo>
                      <a:lnTo>
                        <a:pt x="756" y="591"/>
                      </a:lnTo>
                      <a:lnTo>
                        <a:pt x="701" y="757"/>
                      </a:lnTo>
                      <a:lnTo>
                        <a:pt x="664" y="868"/>
                      </a:lnTo>
                      <a:lnTo>
                        <a:pt x="627" y="923"/>
                      </a:lnTo>
                      <a:lnTo>
                        <a:pt x="590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1" y="960"/>
                      </a:lnTo>
                      <a:lnTo>
                        <a:pt x="424" y="941"/>
                      </a:lnTo>
                      <a:lnTo>
                        <a:pt x="388" y="923"/>
                      </a:lnTo>
                      <a:lnTo>
                        <a:pt x="369" y="868"/>
                      </a:lnTo>
                      <a:lnTo>
                        <a:pt x="332" y="775"/>
                      </a:lnTo>
                      <a:lnTo>
                        <a:pt x="332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1" y="370"/>
                      </a:lnTo>
                      <a:lnTo>
                        <a:pt x="535" y="296"/>
                      </a:lnTo>
                      <a:lnTo>
                        <a:pt x="2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8"/>
                <p:cNvSpPr/>
                <p:nvPr/>
              </p:nvSpPr>
              <p:spPr>
                <a:xfrm>
                  <a:off x="5833450" y="4316425"/>
                  <a:ext cx="4705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514" extrusionOk="0">
                      <a:moveTo>
                        <a:pt x="296" y="1"/>
                      </a:moveTo>
                      <a:lnTo>
                        <a:pt x="222" y="56"/>
                      </a:lnTo>
                      <a:lnTo>
                        <a:pt x="167" y="130"/>
                      </a:lnTo>
                      <a:lnTo>
                        <a:pt x="111" y="204"/>
                      </a:lnTo>
                      <a:lnTo>
                        <a:pt x="74" y="278"/>
                      </a:lnTo>
                      <a:lnTo>
                        <a:pt x="19" y="462"/>
                      </a:lnTo>
                      <a:lnTo>
                        <a:pt x="1" y="665"/>
                      </a:lnTo>
                      <a:lnTo>
                        <a:pt x="1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96" y="1310"/>
                      </a:lnTo>
                      <a:lnTo>
                        <a:pt x="406" y="1366"/>
                      </a:lnTo>
                      <a:lnTo>
                        <a:pt x="535" y="1384"/>
                      </a:lnTo>
                      <a:lnTo>
                        <a:pt x="665" y="1366"/>
                      </a:lnTo>
                      <a:lnTo>
                        <a:pt x="757" y="1347"/>
                      </a:lnTo>
                      <a:lnTo>
                        <a:pt x="831" y="1292"/>
                      </a:lnTo>
                      <a:lnTo>
                        <a:pt x="904" y="1236"/>
                      </a:lnTo>
                      <a:lnTo>
                        <a:pt x="960" y="1144"/>
                      </a:lnTo>
                      <a:lnTo>
                        <a:pt x="996" y="1071"/>
                      </a:lnTo>
                      <a:lnTo>
                        <a:pt x="1052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99" y="536"/>
                      </a:lnTo>
                      <a:lnTo>
                        <a:pt x="1236" y="499"/>
                      </a:lnTo>
                      <a:lnTo>
                        <a:pt x="1273" y="480"/>
                      </a:lnTo>
                      <a:lnTo>
                        <a:pt x="1384" y="480"/>
                      </a:lnTo>
                      <a:lnTo>
                        <a:pt x="1421" y="499"/>
                      </a:lnTo>
                      <a:lnTo>
                        <a:pt x="1458" y="536"/>
                      </a:lnTo>
                      <a:lnTo>
                        <a:pt x="1494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5"/>
                      </a:lnTo>
                      <a:lnTo>
                        <a:pt x="1458" y="1034"/>
                      </a:lnTo>
                      <a:lnTo>
                        <a:pt x="1384" y="1126"/>
                      </a:lnTo>
                      <a:lnTo>
                        <a:pt x="1292" y="1218"/>
                      </a:lnTo>
                      <a:lnTo>
                        <a:pt x="1550" y="1513"/>
                      </a:lnTo>
                      <a:lnTo>
                        <a:pt x="1623" y="1439"/>
                      </a:lnTo>
                      <a:lnTo>
                        <a:pt x="1679" y="1366"/>
                      </a:lnTo>
                      <a:lnTo>
                        <a:pt x="1789" y="1200"/>
                      </a:lnTo>
                      <a:lnTo>
                        <a:pt x="1845" y="997"/>
                      </a:lnTo>
                      <a:lnTo>
                        <a:pt x="1882" y="794"/>
                      </a:lnTo>
                      <a:lnTo>
                        <a:pt x="1863" y="646"/>
                      </a:lnTo>
                      <a:lnTo>
                        <a:pt x="1845" y="517"/>
                      </a:lnTo>
                      <a:lnTo>
                        <a:pt x="1808" y="388"/>
                      </a:lnTo>
                      <a:lnTo>
                        <a:pt x="1753" y="278"/>
                      </a:lnTo>
                      <a:lnTo>
                        <a:pt x="1679" y="185"/>
                      </a:lnTo>
                      <a:lnTo>
                        <a:pt x="1587" y="112"/>
                      </a:lnTo>
                      <a:lnTo>
                        <a:pt x="1458" y="56"/>
                      </a:lnTo>
                      <a:lnTo>
                        <a:pt x="1310" y="38"/>
                      </a:lnTo>
                      <a:lnTo>
                        <a:pt x="1181" y="38"/>
                      </a:lnTo>
                      <a:lnTo>
                        <a:pt x="1089" y="75"/>
                      </a:lnTo>
                      <a:lnTo>
                        <a:pt x="996" y="130"/>
                      </a:lnTo>
                      <a:lnTo>
                        <a:pt x="923" y="204"/>
                      </a:lnTo>
                      <a:lnTo>
                        <a:pt x="867" y="296"/>
                      </a:lnTo>
                      <a:lnTo>
                        <a:pt x="831" y="388"/>
                      </a:lnTo>
                      <a:lnTo>
                        <a:pt x="757" y="591"/>
                      </a:lnTo>
                      <a:lnTo>
                        <a:pt x="701" y="757"/>
                      </a:lnTo>
                      <a:lnTo>
                        <a:pt x="665" y="886"/>
                      </a:lnTo>
                      <a:lnTo>
                        <a:pt x="628" y="923"/>
                      </a:lnTo>
                      <a:lnTo>
                        <a:pt x="609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2" y="960"/>
                      </a:lnTo>
                      <a:lnTo>
                        <a:pt x="425" y="941"/>
                      </a:lnTo>
                      <a:lnTo>
                        <a:pt x="388" y="923"/>
                      </a:lnTo>
                      <a:lnTo>
                        <a:pt x="369" y="886"/>
                      </a:lnTo>
                      <a:lnTo>
                        <a:pt x="333" y="775"/>
                      </a:lnTo>
                      <a:lnTo>
                        <a:pt x="333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2" y="370"/>
                      </a:lnTo>
                      <a:lnTo>
                        <a:pt x="535" y="296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18"/>
                <p:cNvSpPr/>
                <p:nvPr/>
              </p:nvSpPr>
              <p:spPr>
                <a:xfrm>
                  <a:off x="5835750" y="4232525"/>
                  <a:ext cx="46125" cy="7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952" extrusionOk="0">
                      <a:moveTo>
                        <a:pt x="93" y="1"/>
                      </a:moveTo>
                      <a:lnTo>
                        <a:pt x="75" y="462"/>
                      </a:lnTo>
                      <a:lnTo>
                        <a:pt x="1329" y="886"/>
                      </a:lnTo>
                      <a:lnTo>
                        <a:pt x="38" y="1236"/>
                      </a:lnTo>
                      <a:lnTo>
                        <a:pt x="38" y="1697"/>
                      </a:lnTo>
                      <a:lnTo>
                        <a:pt x="1292" y="2121"/>
                      </a:lnTo>
                      <a:lnTo>
                        <a:pt x="1292" y="2140"/>
                      </a:lnTo>
                      <a:lnTo>
                        <a:pt x="1" y="2472"/>
                      </a:lnTo>
                      <a:lnTo>
                        <a:pt x="1" y="2951"/>
                      </a:lnTo>
                      <a:lnTo>
                        <a:pt x="1790" y="2380"/>
                      </a:lnTo>
                      <a:lnTo>
                        <a:pt x="1808" y="1937"/>
                      </a:lnTo>
                      <a:lnTo>
                        <a:pt x="573" y="1494"/>
                      </a:lnTo>
                      <a:lnTo>
                        <a:pt x="1827" y="1126"/>
                      </a:lnTo>
                      <a:lnTo>
                        <a:pt x="1845" y="66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8"/>
                <p:cNvSpPr/>
                <p:nvPr/>
              </p:nvSpPr>
              <p:spPr>
                <a:xfrm>
                  <a:off x="5837600" y="4173525"/>
                  <a:ext cx="47050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937" extrusionOk="0">
                      <a:moveTo>
                        <a:pt x="1052" y="461"/>
                      </a:moveTo>
                      <a:lnTo>
                        <a:pt x="1162" y="498"/>
                      </a:lnTo>
                      <a:lnTo>
                        <a:pt x="1255" y="535"/>
                      </a:lnTo>
                      <a:lnTo>
                        <a:pt x="1347" y="590"/>
                      </a:lnTo>
                      <a:lnTo>
                        <a:pt x="1421" y="664"/>
                      </a:lnTo>
                      <a:lnTo>
                        <a:pt x="1476" y="756"/>
                      </a:lnTo>
                      <a:lnTo>
                        <a:pt x="1513" y="867"/>
                      </a:lnTo>
                      <a:lnTo>
                        <a:pt x="1513" y="996"/>
                      </a:lnTo>
                      <a:lnTo>
                        <a:pt x="1494" y="1107"/>
                      </a:lnTo>
                      <a:lnTo>
                        <a:pt x="1457" y="1217"/>
                      </a:lnTo>
                      <a:lnTo>
                        <a:pt x="1384" y="1309"/>
                      </a:lnTo>
                      <a:lnTo>
                        <a:pt x="1310" y="1365"/>
                      </a:lnTo>
                      <a:lnTo>
                        <a:pt x="1236" y="1420"/>
                      </a:lnTo>
                      <a:lnTo>
                        <a:pt x="1126" y="1457"/>
                      </a:lnTo>
                      <a:lnTo>
                        <a:pt x="1033" y="1475"/>
                      </a:lnTo>
                      <a:lnTo>
                        <a:pt x="812" y="1475"/>
                      </a:lnTo>
                      <a:lnTo>
                        <a:pt x="720" y="1439"/>
                      </a:lnTo>
                      <a:lnTo>
                        <a:pt x="628" y="1402"/>
                      </a:lnTo>
                      <a:lnTo>
                        <a:pt x="535" y="1346"/>
                      </a:lnTo>
                      <a:lnTo>
                        <a:pt x="462" y="1273"/>
                      </a:lnTo>
                      <a:lnTo>
                        <a:pt x="406" y="1180"/>
                      </a:lnTo>
                      <a:lnTo>
                        <a:pt x="369" y="1070"/>
                      </a:lnTo>
                      <a:lnTo>
                        <a:pt x="369" y="959"/>
                      </a:lnTo>
                      <a:lnTo>
                        <a:pt x="388" y="830"/>
                      </a:lnTo>
                      <a:lnTo>
                        <a:pt x="425" y="719"/>
                      </a:lnTo>
                      <a:lnTo>
                        <a:pt x="480" y="646"/>
                      </a:lnTo>
                      <a:lnTo>
                        <a:pt x="554" y="572"/>
                      </a:lnTo>
                      <a:lnTo>
                        <a:pt x="646" y="516"/>
                      </a:lnTo>
                      <a:lnTo>
                        <a:pt x="738" y="480"/>
                      </a:lnTo>
                      <a:lnTo>
                        <a:pt x="849" y="461"/>
                      </a:lnTo>
                      <a:close/>
                      <a:moveTo>
                        <a:pt x="960" y="0"/>
                      </a:moveTo>
                      <a:lnTo>
                        <a:pt x="757" y="19"/>
                      </a:lnTo>
                      <a:lnTo>
                        <a:pt x="591" y="74"/>
                      </a:lnTo>
                      <a:lnTo>
                        <a:pt x="425" y="148"/>
                      </a:lnTo>
                      <a:lnTo>
                        <a:pt x="277" y="258"/>
                      </a:lnTo>
                      <a:lnTo>
                        <a:pt x="167" y="406"/>
                      </a:lnTo>
                      <a:lnTo>
                        <a:pt x="93" y="572"/>
                      </a:lnTo>
                      <a:lnTo>
                        <a:pt x="38" y="738"/>
                      </a:lnTo>
                      <a:lnTo>
                        <a:pt x="1" y="941"/>
                      </a:lnTo>
                      <a:lnTo>
                        <a:pt x="19" y="1143"/>
                      </a:lnTo>
                      <a:lnTo>
                        <a:pt x="56" y="1328"/>
                      </a:lnTo>
                      <a:lnTo>
                        <a:pt x="130" y="1494"/>
                      </a:lnTo>
                      <a:lnTo>
                        <a:pt x="240" y="1623"/>
                      </a:lnTo>
                      <a:lnTo>
                        <a:pt x="369" y="1752"/>
                      </a:lnTo>
                      <a:lnTo>
                        <a:pt x="535" y="1844"/>
                      </a:lnTo>
                      <a:lnTo>
                        <a:pt x="701" y="1918"/>
                      </a:lnTo>
                      <a:lnTo>
                        <a:pt x="904" y="1936"/>
                      </a:lnTo>
                      <a:lnTo>
                        <a:pt x="1107" y="1918"/>
                      </a:lnTo>
                      <a:lnTo>
                        <a:pt x="1292" y="1863"/>
                      </a:lnTo>
                      <a:lnTo>
                        <a:pt x="1457" y="1789"/>
                      </a:lnTo>
                      <a:lnTo>
                        <a:pt x="1605" y="1678"/>
                      </a:lnTo>
                      <a:lnTo>
                        <a:pt x="1716" y="1531"/>
                      </a:lnTo>
                      <a:lnTo>
                        <a:pt x="1808" y="1383"/>
                      </a:lnTo>
                      <a:lnTo>
                        <a:pt x="1863" y="1199"/>
                      </a:lnTo>
                      <a:lnTo>
                        <a:pt x="1882" y="996"/>
                      </a:lnTo>
                      <a:lnTo>
                        <a:pt x="1863" y="812"/>
                      </a:lnTo>
                      <a:lnTo>
                        <a:pt x="1826" y="627"/>
                      </a:lnTo>
                      <a:lnTo>
                        <a:pt x="1753" y="461"/>
                      </a:lnTo>
                      <a:lnTo>
                        <a:pt x="1642" y="314"/>
                      </a:lnTo>
                      <a:lnTo>
                        <a:pt x="1513" y="184"/>
                      </a:lnTo>
                      <a:lnTo>
                        <a:pt x="1347" y="92"/>
                      </a:lnTo>
                      <a:lnTo>
                        <a:pt x="1162" y="37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8"/>
                <p:cNvSpPr/>
                <p:nvPr/>
              </p:nvSpPr>
              <p:spPr>
                <a:xfrm>
                  <a:off x="5839900" y="4128800"/>
                  <a:ext cx="45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" h="1126" extrusionOk="0">
                      <a:moveTo>
                        <a:pt x="19" y="0"/>
                      </a:moveTo>
                      <a:lnTo>
                        <a:pt x="1" y="56"/>
                      </a:lnTo>
                      <a:lnTo>
                        <a:pt x="1" y="111"/>
                      </a:lnTo>
                      <a:lnTo>
                        <a:pt x="1" y="203"/>
                      </a:lnTo>
                      <a:lnTo>
                        <a:pt x="19" y="277"/>
                      </a:lnTo>
                      <a:lnTo>
                        <a:pt x="38" y="351"/>
                      </a:lnTo>
                      <a:lnTo>
                        <a:pt x="93" y="424"/>
                      </a:lnTo>
                      <a:lnTo>
                        <a:pt x="185" y="535"/>
                      </a:lnTo>
                      <a:lnTo>
                        <a:pt x="333" y="646"/>
                      </a:lnTo>
                      <a:lnTo>
                        <a:pt x="38" y="627"/>
                      </a:lnTo>
                      <a:lnTo>
                        <a:pt x="19" y="1051"/>
                      </a:lnTo>
                      <a:lnTo>
                        <a:pt x="1790" y="1125"/>
                      </a:lnTo>
                      <a:lnTo>
                        <a:pt x="1808" y="664"/>
                      </a:lnTo>
                      <a:lnTo>
                        <a:pt x="849" y="646"/>
                      </a:lnTo>
                      <a:lnTo>
                        <a:pt x="720" y="627"/>
                      </a:lnTo>
                      <a:lnTo>
                        <a:pt x="646" y="590"/>
                      </a:lnTo>
                      <a:lnTo>
                        <a:pt x="573" y="554"/>
                      </a:lnTo>
                      <a:lnTo>
                        <a:pt x="499" y="480"/>
                      </a:lnTo>
                      <a:lnTo>
                        <a:pt x="443" y="388"/>
                      </a:lnTo>
                      <a:lnTo>
                        <a:pt x="407" y="295"/>
                      </a:lnTo>
                      <a:lnTo>
                        <a:pt x="388" y="148"/>
                      </a:lnTo>
                      <a:lnTo>
                        <a:pt x="407" y="92"/>
                      </a:lnTo>
                      <a:lnTo>
                        <a:pt x="425" y="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8"/>
                <p:cNvSpPr/>
                <p:nvPr/>
              </p:nvSpPr>
              <p:spPr>
                <a:xfrm>
                  <a:off x="5817325" y="4070250"/>
                  <a:ext cx="705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1974" extrusionOk="0">
                      <a:moveTo>
                        <a:pt x="1900" y="498"/>
                      </a:moveTo>
                      <a:lnTo>
                        <a:pt x="2010" y="517"/>
                      </a:lnTo>
                      <a:lnTo>
                        <a:pt x="2103" y="535"/>
                      </a:lnTo>
                      <a:lnTo>
                        <a:pt x="2195" y="590"/>
                      </a:lnTo>
                      <a:lnTo>
                        <a:pt x="2287" y="646"/>
                      </a:lnTo>
                      <a:lnTo>
                        <a:pt x="2361" y="719"/>
                      </a:lnTo>
                      <a:lnTo>
                        <a:pt x="2416" y="812"/>
                      </a:lnTo>
                      <a:lnTo>
                        <a:pt x="2453" y="922"/>
                      </a:lnTo>
                      <a:lnTo>
                        <a:pt x="2453" y="1033"/>
                      </a:lnTo>
                      <a:lnTo>
                        <a:pt x="2434" y="1162"/>
                      </a:lnTo>
                      <a:lnTo>
                        <a:pt x="2398" y="1254"/>
                      </a:lnTo>
                      <a:lnTo>
                        <a:pt x="2342" y="1346"/>
                      </a:lnTo>
                      <a:lnTo>
                        <a:pt x="2250" y="1420"/>
                      </a:lnTo>
                      <a:lnTo>
                        <a:pt x="2176" y="1476"/>
                      </a:lnTo>
                      <a:lnTo>
                        <a:pt x="2066" y="1512"/>
                      </a:lnTo>
                      <a:lnTo>
                        <a:pt x="1973" y="1531"/>
                      </a:lnTo>
                      <a:lnTo>
                        <a:pt x="1863" y="1531"/>
                      </a:lnTo>
                      <a:lnTo>
                        <a:pt x="1752" y="1512"/>
                      </a:lnTo>
                      <a:lnTo>
                        <a:pt x="1660" y="1494"/>
                      </a:lnTo>
                      <a:lnTo>
                        <a:pt x="1568" y="1457"/>
                      </a:lnTo>
                      <a:lnTo>
                        <a:pt x="1476" y="1383"/>
                      </a:lnTo>
                      <a:lnTo>
                        <a:pt x="1402" y="1328"/>
                      </a:lnTo>
                      <a:lnTo>
                        <a:pt x="1346" y="1236"/>
                      </a:lnTo>
                      <a:lnTo>
                        <a:pt x="1310" y="1125"/>
                      </a:lnTo>
                      <a:lnTo>
                        <a:pt x="1310" y="996"/>
                      </a:lnTo>
                      <a:lnTo>
                        <a:pt x="1328" y="885"/>
                      </a:lnTo>
                      <a:lnTo>
                        <a:pt x="1365" y="793"/>
                      </a:lnTo>
                      <a:lnTo>
                        <a:pt x="1439" y="701"/>
                      </a:lnTo>
                      <a:lnTo>
                        <a:pt x="1512" y="627"/>
                      </a:lnTo>
                      <a:lnTo>
                        <a:pt x="1586" y="572"/>
                      </a:lnTo>
                      <a:lnTo>
                        <a:pt x="1697" y="535"/>
                      </a:lnTo>
                      <a:lnTo>
                        <a:pt x="1807" y="498"/>
                      </a:lnTo>
                      <a:close/>
                      <a:moveTo>
                        <a:pt x="0" y="0"/>
                      </a:moveTo>
                      <a:lnTo>
                        <a:pt x="0" y="461"/>
                      </a:lnTo>
                      <a:lnTo>
                        <a:pt x="1236" y="498"/>
                      </a:lnTo>
                      <a:lnTo>
                        <a:pt x="1144" y="590"/>
                      </a:lnTo>
                      <a:lnTo>
                        <a:pt x="1051" y="701"/>
                      </a:lnTo>
                      <a:lnTo>
                        <a:pt x="978" y="867"/>
                      </a:lnTo>
                      <a:lnTo>
                        <a:pt x="959" y="978"/>
                      </a:lnTo>
                      <a:lnTo>
                        <a:pt x="941" y="1088"/>
                      </a:lnTo>
                      <a:lnTo>
                        <a:pt x="959" y="1273"/>
                      </a:lnTo>
                      <a:lnTo>
                        <a:pt x="996" y="1439"/>
                      </a:lnTo>
                      <a:lnTo>
                        <a:pt x="1088" y="1586"/>
                      </a:lnTo>
                      <a:lnTo>
                        <a:pt x="1199" y="1715"/>
                      </a:lnTo>
                      <a:lnTo>
                        <a:pt x="1328" y="1826"/>
                      </a:lnTo>
                      <a:lnTo>
                        <a:pt x="1476" y="1900"/>
                      </a:lnTo>
                      <a:lnTo>
                        <a:pt x="1660" y="1955"/>
                      </a:lnTo>
                      <a:lnTo>
                        <a:pt x="1844" y="1973"/>
                      </a:lnTo>
                      <a:lnTo>
                        <a:pt x="2029" y="1973"/>
                      </a:lnTo>
                      <a:lnTo>
                        <a:pt x="2213" y="1937"/>
                      </a:lnTo>
                      <a:lnTo>
                        <a:pt x="2379" y="1863"/>
                      </a:lnTo>
                      <a:lnTo>
                        <a:pt x="2527" y="1771"/>
                      </a:lnTo>
                      <a:lnTo>
                        <a:pt x="2637" y="1641"/>
                      </a:lnTo>
                      <a:lnTo>
                        <a:pt x="2730" y="1494"/>
                      </a:lnTo>
                      <a:lnTo>
                        <a:pt x="2803" y="1328"/>
                      </a:lnTo>
                      <a:lnTo>
                        <a:pt x="2822" y="1144"/>
                      </a:lnTo>
                      <a:lnTo>
                        <a:pt x="2803" y="959"/>
                      </a:lnTo>
                      <a:lnTo>
                        <a:pt x="2748" y="775"/>
                      </a:lnTo>
                      <a:lnTo>
                        <a:pt x="2711" y="701"/>
                      </a:lnTo>
                      <a:lnTo>
                        <a:pt x="2656" y="627"/>
                      </a:lnTo>
                      <a:lnTo>
                        <a:pt x="2600" y="572"/>
                      </a:lnTo>
                      <a:lnTo>
                        <a:pt x="2527" y="517"/>
                      </a:lnTo>
                      <a:lnTo>
                        <a:pt x="2785" y="517"/>
                      </a:lnTo>
                      <a:lnTo>
                        <a:pt x="2803" y="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8"/>
                <p:cNvSpPr/>
                <p:nvPr/>
              </p:nvSpPr>
              <p:spPr>
                <a:xfrm>
                  <a:off x="5465100" y="4705100"/>
                  <a:ext cx="793000" cy="6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0" h="25745" extrusionOk="0">
                      <a:moveTo>
                        <a:pt x="10290" y="0"/>
                      </a:moveTo>
                      <a:lnTo>
                        <a:pt x="793" y="16800"/>
                      </a:lnTo>
                      <a:lnTo>
                        <a:pt x="590" y="17187"/>
                      </a:lnTo>
                      <a:lnTo>
                        <a:pt x="424" y="17556"/>
                      </a:lnTo>
                      <a:lnTo>
                        <a:pt x="295" y="17944"/>
                      </a:lnTo>
                      <a:lnTo>
                        <a:pt x="184" y="18331"/>
                      </a:lnTo>
                      <a:lnTo>
                        <a:pt x="92" y="18718"/>
                      </a:lnTo>
                      <a:lnTo>
                        <a:pt x="37" y="19105"/>
                      </a:lnTo>
                      <a:lnTo>
                        <a:pt x="18" y="19493"/>
                      </a:lnTo>
                      <a:lnTo>
                        <a:pt x="0" y="19880"/>
                      </a:lnTo>
                      <a:lnTo>
                        <a:pt x="37" y="20267"/>
                      </a:lnTo>
                      <a:lnTo>
                        <a:pt x="74" y="20654"/>
                      </a:lnTo>
                      <a:lnTo>
                        <a:pt x="148" y="21023"/>
                      </a:lnTo>
                      <a:lnTo>
                        <a:pt x="240" y="21392"/>
                      </a:lnTo>
                      <a:lnTo>
                        <a:pt x="350" y="21742"/>
                      </a:lnTo>
                      <a:lnTo>
                        <a:pt x="498" y="22093"/>
                      </a:lnTo>
                      <a:lnTo>
                        <a:pt x="645" y="22443"/>
                      </a:lnTo>
                      <a:lnTo>
                        <a:pt x="830" y="22775"/>
                      </a:lnTo>
                      <a:lnTo>
                        <a:pt x="1033" y="23089"/>
                      </a:lnTo>
                      <a:lnTo>
                        <a:pt x="1254" y="23402"/>
                      </a:lnTo>
                      <a:lnTo>
                        <a:pt x="1494" y="23697"/>
                      </a:lnTo>
                      <a:lnTo>
                        <a:pt x="1752" y="23974"/>
                      </a:lnTo>
                      <a:lnTo>
                        <a:pt x="2010" y="24232"/>
                      </a:lnTo>
                      <a:lnTo>
                        <a:pt x="2305" y="24472"/>
                      </a:lnTo>
                      <a:lnTo>
                        <a:pt x="2619" y="24712"/>
                      </a:lnTo>
                      <a:lnTo>
                        <a:pt x="2932" y="24914"/>
                      </a:lnTo>
                      <a:lnTo>
                        <a:pt x="3283" y="25099"/>
                      </a:lnTo>
                      <a:lnTo>
                        <a:pt x="3633" y="25265"/>
                      </a:lnTo>
                      <a:lnTo>
                        <a:pt x="4002" y="25412"/>
                      </a:lnTo>
                      <a:lnTo>
                        <a:pt x="4371" y="25523"/>
                      </a:lnTo>
                      <a:lnTo>
                        <a:pt x="4758" y="25615"/>
                      </a:lnTo>
                      <a:lnTo>
                        <a:pt x="5164" y="25689"/>
                      </a:lnTo>
                      <a:lnTo>
                        <a:pt x="5588" y="25726"/>
                      </a:lnTo>
                      <a:lnTo>
                        <a:pt x="6012" y="25744"/>
                      </a:lnTo>
                      <a:lnTo>
                        <a:pt x="25726" y="25744"/>
                      </a:lnTo>
                      <a:lnTo>
                        <a:pt x="26150" y="25726"/>
                      </a:lnTo>
                      <a:lnTo>
                        <a:pt x="26574" y="25689"/>
                      </a:lnTo>
                      <a:lnTo>
                        <a:pt x="26961" y="25615"/>
                      </a:lnTo>
                      <a:lnTo>
                        <a:pt x="27367" y="25523"/>
                      </a:lnTo>
                      <a:lnTo>
                        <a:pt x="27736" y="25412"/>
                      </a:lnTo>
                      <a:lnTo>
                        <a:pt x="28105" y="25265"/>
                      </a:lnTo>
                      <a:lnTo>
                        <a:pt x="28455" y="25099"/>
                      </a:lnTo>
                      <a:lnTo>
                        <a:pt x="28787" y="24914"/>
                      </a:lnTo>
                      <a:lnTo>
                        <a:pt x="29119" y="24712"/>
                      </a:lnTo>
                      <a:lnTo>
                        <a:pt x="29432" y="24472"/>
                      </a:lnTo>
                      <a:lnTo>
                        <a:pt x="29709" y="24232"/>
                      </a:lnTo>
                      <a:lnTo>
                        <a:pt x="29986" y="23974"/>
                      </a:lnTo>
                      <a:lnTo>
                        <a:pt x="30244" y="23697"/>
                      </a:lnTo>
                      <a:lnTo>
                        <a:pt x="30484" y="23402"/>
                      </a:lnTo>
                      <a:lnTo>
                        <a:pt x="30705" y="23089"/>
                      </a:lnTo>
                      <a:lnTo>
                        <a:pt x="30908" y="22775"/>
                      </a:lnTo>
                      <a:lnTo>
                        <a:pt x="31074" y="22443"/>
                      </a:lnTo>
                      <a:lnTo>
                        <a:pt x="31240" y="22093"/>
                      </a:lnTo>
                      <a:lnTo>
                        <a:pt x="31387" y="21742"/>
                      </a:lnTo>
                      <a:lnTo>
                        <a:pt x="31498" y="21392"/>
                      </a:lnTo>
                      <a:lnTo>
                        <a:pt x="31590" y="21023"/>
                      </a:lnTo>
                      <a:lnTo>
                        <a:pt x="31664" y="20654"/>
                      </a:lnTo>
                      <a:lnTo>
                        <a:pt x="31701" y="20267"/>
                      </a:lnTo>
                      <a:lnTo>
                        <a:pt x="31719" y="19880"/>
                      </a:lnTo>
                      <a:lnTo>
                        <a:pt x="31719" y="19493"/>
                      </a:lnTo>
                      <a:lnTo>
                        <a:pt x="31701" y="19105"/>
                      </a:lnTo>
                      <a:lnTo>
                        <a:pt x="31645" y="18718"/>
                      </a:lnTo>
                      <a:lnTo>
                        <a:pt x="31553" y="18331"/>
                      </a:lnTo>
                      <a:lnTo>
                        <a:pt x="31443" y="17944"/>
                      </a:lnTo>
                      <a:lnTo>
                        <a:pt x="31313" y="17556"/>
                      </a:lnTo>
                      <a:lnTo>
                        <a:pt x="31147" y="17187"/>
                      </a:lnTo>
                      <a:lnTo>
                        <a:pt x="30945" y="16800"/>
                      </a:lnTo>
                      <a:lnTo>
                        <a:pt x="2144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18"/>
                <p:cNvSpPr/>
                <p:nvPr/>
              </p:nvSpPr>
              <p:spPr>
                <a:xfrm>
                  <a:off x="5643500" y="4342250"/>
                  <a:ext cx="506250" cy="5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" h="21098" extrusionOk="0">
                      <a:moveTo>
                        <a:pt x="17188" y="1"/>
                      </a:moveTo>
                      <a:lnTo>
                        <a:pt x="16985" y="19"/>
                      </a:lnTo>
                      <a:lnTo>
                        <a:pt x="16764" y="38"/>
                      </a:lnTo>
                      <a:lnTo>
                        <a:pt x="16561" y="74"/>
                      </a:lnTo>
                      <a:lnTo>
                        <a:pt x="16358" y="130"/>
                      </a:lnTo>
                      <a:lnTo>
                        <a:pt x="16155" y="203"/>
                      </a:lnTo>
                      <a:lnTo>
                        <a:pt x="15934" y="277"/>
                      </a:lnTo>
                      <a:lnTo>
                        <a:pt x="15528" y="462"/>
                      </a:lnTo>
                      <a:lnTo>
                        <a:pt x="15123" y="701"/>
                      </a:lnTo>
                      <a:lnTo>
                        <a:pt x="14735" y="960"/>
                      </a:lnTo>
                      <a:lnTo>
                        <a:pt x="14330" y="1273"/>
                      </a:lnTo>
                      <a:lnTo>
                        <a:pt x="13961" y="1623"/>
                      </a:lnTo>
                      <a:lnTo>
                        <a:pt x="13574" y="1992"/>
                      </a:lnTo>
                      <a:lnTo>
                        <a:pt x="13205" y="2380"/>
                      </a:lnTo>
                      <a:lnTo>
                        <a:pt x="12836" y="2804"/>
                      </a:lnTo>
                      <a:lnTo>
                        <a:pt x="12486" y="3246"/>
                      </a:lnTo>
                      <a:lnTo>
                        <a:pt x="12135" y="3707"/>
                      </a:lnTo>
                      <a:lnTo>
                        <a:pt x="11803" y="4187"/>
                      </a:lnTo>
                      <a:lnTo>
                        <a:pt x="11490" y="4666"/>
                      </a:lnTo>
                      <a:lnTo>
                        <a:pt x="11176" y="5146"/>
                      </a:lnTo>
                      <a:lnTo>
                        <a:pt x="10586" y="6123"/>
                      </a:lnTo>
                      <a:lnTo>
                        <a:pt x="10051" y="7082"/>
                      </a:lnTo>
                      <a:lnTo>
                        <a:pt x="9572" y="7986"/>
                      </a:lnTo>
                      <a:lnTo>
                        <a:pt x="9166" y="8834"/>
                      </a:lnTo>
                      <a:lnTo>
                        <a:pt x="8816" y="9590"/>
                      </a:lnTo>
                      <a:lnTo>
                        <a:pt x="8760" y="9682"/>
                      </a:lnTo>
                      <a:lnTo>
                        <a:pt x="8705" y="9775"/>
                      </a:lnTo>
                      <a:lnTo>
                        <a:pt x="8631" y="9848"/>
                      </a:lnTo>
                      <a:lnTo>
                        <a:pt x="8539" y="9904"/>
                      </a:lnTo>
                      <a:lnTo>
                        <a:pt x="8447" y="9959"/>
                      </a:lnTo>
                      <a:lnTo>
                        <a:pt x="8355" y="9996"/>
                      </a:lnTo>
                      <a:lnTo>
                        <a:pt x="8263" y="10014"/>
                      </a:lnTo>
                      <a:lnTo>
                        <a:pt x="8060" y="10014"/>
                      </a:lnTo>
                      <a:lnTo>
                        <a:pt x="7967" y="9996"/>
                      </a:lnTo>
                      <a:lnTo>
                        <a:pt x="7875" y="9977"/>
                      </a:lnTo>
                      <a:lnTo>
                        <a:pt x="7783" y="9941"/>
                      </a:lnTo>
                      <a:lnTo>
                        <a:pt x="7691" y="9885"/>
                      </a:lnTo>
                      <a:lnTo>
                        <a:pt x="7617" y="9811"/>
                      </a:lnTo>
                      <a:lnTo>
                        <a:pt x="7543" y="9719"/>
                      </a:lnTo>
                      <a:lnTo>
                        <a:pt x="7470" y="9627"/>
                      </a:lnTo>
                      <a:lnTo>
                        <a:pt x="7248" y="9221"/>
                      </a:lnTo>
                      <a:lnTo>
                        <a:pt x="6972" y="8797"/>
                      </a:lnTo>
                      <a:lnTo>
                        <a:pt x="6695" y="8336"/>
                      </a:lnTo>
                      <a:lnTo>
                        <a:pt x="6382" y="7894"/>
                      </a:lnTo>
                      <a:lnTo>
                        <a:pt x="6031" y="7451"/>
                      </a:lnTo>
                      <a:lnTo>
                        <a:pt x="5681" y="7008"/>
                      </a:lnTo>
                      <a:lnTo>
                        <a:pt x="5293" y="6603"/>
                      </a:lnTo>
                      <a:lnTo>
                        <a:pt x="4906" y="6234"/>
                      </a:lnTo>
                      <a:lnTo>
                        <a:pt x="4703" y="6049"/>
                      </a:lnTo>
                      <a:lnTo>
                        <a:pt x="4482" y="5883"/>
                      </a:lnTo>
                      <a:lnTo>
                        <a:pt x="4279" y="5736"/>
                      </a:lnTo>
                      <a:lnTo>
                        <a:pt x="4058" y="5607"/>
                      </a:lnTo>
                      <a:lnTo>
                        <a:pt x="3837" y="5496"/>
                      </a:lnTo>
                      <a:lnTo>
                        <a:pt x="3615" y="5386"/>
                      </a:lnTo>
                      <a:lnTo>
                        <a:pt x="3394" y="5312"/>
                      </a:lnTo>
                      <a:lnTo>
                        <a:pt x="3154" y="5238"/>
                      </a:lnTo>
                      <a:lnTo>
                        <a:pt x="2933" y="5201"/>
                      </a:lnTo>
                      <a:lnTo>
                        <a:pt x="2693" y="5183"/>
                      </a:lnTo>
                      <a:lnTo>
                        <a:pt x="2454" y="5183"/>
                      </a:lnTo>
                      <a:lnTo>
                        <a:pt x="2214" y="5201"/>
                      </a:lnTo>
                      <a:lnTo>
                        <a:pt x="1992" y="5256"/>
                      </a:lnTo>
                      <a:lnTo>
                        <a:pt x="1734" y="5330"/>
                      </a:lnTo>
                      <a:lnTo>
                        <a:pt x="1495" y="5422"/>
                      </a:lnTo>
                      <a:lnTo>
                        <a:pt x="1255" y="5570"/>
                      </a:lnTo>
                      <a:lnTo>
                        <a:pt x="1089" y="5662"/>
                      </a:lnTo>
                      <a:lnTo>
                        <a:pt x="941" y="5773"/>
                      </a:lnTo>
                      <a:lnTo>
                        <a:pt x="812" y="5902"/>
                      </a:lnTo>
                      <a:lnTo>
                        <a:pt x="683" y="6013"/>
                      </a:lnTo>
                      <a:lnTo>
                        <a:pt x="572" y="6142"/>
                      </a:lnTo>
                      <a:lnTo>
                        <a:pt x="462" y="6289"/>
                      </a:lnTo>
                      <a:lnTo>
                        <a:pt x="370" y="6418"/>
                      </a:lnTo>
                      <a:lnTo>
                        <a:pt x="296" y="6566"/>
                      </a:lnTo>
                      <a:lnTo>
                        <a:pt x="222" y="6713"/>
                      </a:lnTo>
                      <a:lnTo>
                        <a:pt x="167" y="6879"/>
                      </a:lnTo>
                      <a:lnTo>
                        <a:pt x="75" y="7193"/>
                      </a:lnTo>
                      <a:lnTo>
                        <a:pt x="19" y="7525"/>
                      </a:lnTo>
                      <a:lnTo>
                        <a:pt x="1" y="7875"/>
                      </a:lnTo>
                      <a:lnTo>
                        <a:pt x="19" y="8226"/>
                      </a:lnTo>
                      <a:lnTo>
                        <a:pt x="56" y="8594"/>
                      </a:lnTo>
                      <a:lnTo>
                        <a:pt x="130" y="8963"/>
                      </a:lnTo>
                      <a:lnTo>
                        <a:pt x="222" y="9350"/>
                      </a:lnTo>
                      <a:lnTo>
                        <a:pt x="333" y="9719"/>
                      </a:lnTo>
                      <a:lnTo>
                        <a:pt x="462" y="10107"/>
                      </a:lnTo>
                      <a:lnTo>
                        <a:pt x="609" y="10475"/>
                      </a:lnTo>
                      <a:lnTo>
                        <a:pt x="775" y="10844"/>
                      </a:lnTo>
                      <a:lnTo>
                        <a:pt x="941" y="11213"/>
                      </a:lnTo>
                      <a:lnTo>
                        <a:pt x="1126" y="11563"/>
                      </a:lnTo>
                      <a:lnTo>
                        <a:pt x="1495" y="12246"/>
                      </a:lnTo>
                      <a:lnTo>
                        <a:pt x="1863" y="12873"/>
                      </a:lnTo>
                      <a:lnTo>
                        <a:pt x="2214" y="13426"/>
                      </a:lnTo>
                      <a:lnTo>
                        <a:pt x="2527" y="13869"/>
                      </a:lnTo>
                      <a:lnTo>
                        <a:pt x="2767" y="14219"/>
                      </a:lnTo>
                      <a:lnTo>
                        <a:pt x="2988" y="14514"/>
                      </a:lnTo>
                      <a:lnTo>
                        <a:pt x="8355" y="21098"/>
                      </a:lnTo>
                      <a:lnTo>
                        <a:pt x="14256" y="14514"/>
                      </a:lnTo>
                      <a:lnTo>
                        <a:pt x="14588" y="14035"/>
                      </a:lnTo>
                      <a:lnTo>
                        <a:pt x="14975" y="13481"/>
                      </a:lnTo>
                      <a:lnTo>
                        <a:pt x="15473" y="12744"/>
                      </a:lnTo>
                      <a:lnTo>
                        <a:pt x="16045" y="11877"/>
                      </a:lnTo>
                      <a:lnTo>
                        <a:pt x="16672" y="10881"/>
                      </a:lnTo>
                      <a:lnTo>
                        <a:pt x="17317" y="9811"/>
                      </a:lnTo>
                      <a:lnTo>
                        <a:pt x="17963" y="8687"/>
                      </a:lnTo>
                      <a:lnTo>
                        <a:pt x="18276" y="8115"/>
                      </a:lnTo>
                      <a:lnTo>
                        <a:pt x="18571" y="7525"/>
                      </a:lnTo>
                      <a:lnTo>
                        <a:pt x="18866" y="6953"/>
                      </a:lnTo>
                      <a:lnTo>
                        <a:pt x="19125" y="6381"/>
                      </a:lnTo>
                      <a:lnTo>
                        <a:pt x="19383" y="5810"/>
                      </a:lnTo>
                      <a:lnTo>
                        <a:pt x="19604" y="5256"/>
                      </a:lnTo>
                      <a:lnTo>
                        <a:pt x="19807" y="4703"/>
                      </a:lnTo>
                      <a:lnTo>
                        <a:pt x="19973" y="4187"/>
                      </a:lnTo>
                      <a:lnTo>
                        <a:pt x="20102" y="3689"/>
                      </a:lnTo>
                      <a:lnTo>
                        <a:pt x="20194" y="3209"/>
                      </a:lnTo>
                      <a:lnTo>
                        <a:pt x="20231" y="2748"/>
                      </a:lnTo>
                      <a:lnTo>
                        <a:pt x="20249" y="2546"/>
                      </a:lnTo>
                      <a:lnTo>
                        <a:pt x="20231" y="2343"/>
                      </a:lnTo>
                      <a:lnTo>
                        <a:pt x="20231" y="2140"/>
                      </a:lnTo>
                      <a:lnTo>
                        <a:pt x="20194" y="1955"/>
                      </a:lnTo>
                      <a:lnTo>
                        <a:pt x="20157" y="1789"/>
                      </a:lnTo>
                      <a:lnTo>
                        <a:pt x="20102" y="1623"/>
                      </a:lnTo>
                      <a:lnTo>
                        <a:pt x="20028" y="1476"/>
                      </a:lnTo>
                      <a:lnTo>
                        <a:pt x="19954" y="1328"/>
                      </a:lnTo>
                      <a:lnTo>
                        <a:pt x="19844" y="1199"/>
                      </a:lnTo>
                      <a:lnTo>
                        <a:pt x="19733" y="1089"/>
                      </a:lnTo>
                      <a:lnTo>
                        <a:pt x="19530" y="904"/>
                      </a:lnTo>
                      <a:lnTo>
                        <a:pt x="19309" y="738"/>
                      </a:lnTo>
                      <a:lnTo>
                        <a:pt x="19106" y="572"/>
                      </a:lnTo>
                      <a:lnTo>
                        <a:pt x="18885" y="443"/>
                      </a:lnTo>
                      <a:lnTo>
                        <a:pt x="18682" y="333"/>
                      </a:lnTo>
                      <a:lnTo>
                        <a:pt x="18461" y="240"/>
                      </a:lnTo>
                      <a:lnTo>
                        <a:pt x="18258" y="167"/>
                      </a:lnTo>
                      <a:lnTo>
                        <a:pt x="18036" y="93"/>
                      </a:lnTo>
                      <a:lnTo>
                        <a:pt x="17815" y="56"/>
                      </a:lnTo>
                      <a:lnTo>
                        <a:pt x="17612" y="19"/>
                      </a:lnTo>
                      <a:lnTo>
                        <a:pt x="1740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8"/>
                <p:cNvSpPr/>
                <p:nvPr/>
              </p:nvSpPr>
              <p:spPr>
                <a:xfrm>
                  <a:off x="625625" y="3802850"/>
                  <a:ext cx="1180250" cy="8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0" h="33066" extrusionOk="0">
                      <a:moveTo>
                        <a:pt x="41180" y="0"/>
                      </a:moveTo>
                      <a:lnTo>
                        <a:pt x="40977" y="19"/>
                      </a:lnTo>
                      <a:lnTo>
                        <a:pt x="40755" y="55"/>
                      </a:lnTo>
                      <a:lnTo>
                        <a:pt x="40553" y="111"/>
                      </a:lnTo>
                      <a:lnTo>
                        <a:pt x="40350" y="185"/>
                      </a:lnTo>
                      <a:lnTo>
                        <a:pt x="40147" y="277"/>
                      </a:lnTo>
                      <a:lnTo>
                        <a:pt x="1088" y="22960"/>
                      </a:lnTo>
                      <a:lnTo>
                        <a:pt x="904" y="23070"/>
                      </a:lnTo>
                      <a:lnTo>
                        <a:pt x="719" y="23218"/>
                      </a:lnTo>
                      <a:lnTo>
                        <a:pt x="572" y="23365"/>
                      </a:lnTo>
                      <a:lnTo>
                        <a:pt x="443" y="23531"/>
                      </a:lnTo>
                      <a:lnTo>
                        <a:pt x="314" y="23697"/>
                      </a:lnTo>
                      <a:lnTo>
                        <a:pt x="221" y="23882"/>
                      </a:lnTo>
                      <a:lnTo>
                        <a:pt x="129" y="24085"/>
                      </a:lnTo>
                      <a:lnTo>
                        <a:pt x="74" y="24269"/>
                      </a:lnTo>
                      <a:lnTo>
                        <a:pt x="37" y="24490"/>
                      </a:lnTo>
                      <a:lnTo>
                        <a:pt x="0" y="24693"/>
                      </a:lnTo>
                      <a:lnTo>
                        <a:pt x="0" y="24896"/>
                      </a:lnTo>
                      <a:lnTo>
                        <a:pt x="18" y="25117"/>
                      </a:lnTo>
                      <a:lnTo>
                        <a:pt x="55" y="25320"/>
                      </a:lnTo>
                      <a:lnTo>
                        <a:pt x="111" y="25523"/>
                      </a:lnTo>
                      <a:lnTo>
                        <a:pt x="184" y="25726"/>
                      </a:lnTo>
                      <a:lnTo>
                        <a:pt x="295" y="25929"/>
                      </a:lnTo>
                      <a:lnTo>
                        <a:pt x="4112" y="32512"/>
                      </a:lnTo>
                      <a:lnTo>
                        <a:pt x="4205" y="32678"/>
                      </a:lnTo>
                      <a:lnTo>
                        <a:pt x="4315" y="32807"/>
                      </a:lnTo>
                      <a:lnTo>
                        <a:pt x="4444" y="32937"/>
                      </a:lnTo>
                      <a:lnTo>
                        <a:pt x="4555" y="33066"/>
                      </a:lnTo>
                      <a:lnTo>
                        <a:pt x="47210" y="8336"/>
                      </a:lnTo>
                      <a:lnTo>
                        <a:pt x="47155" y="8151"/>
                      </a:lnTo>
                      <a:lnTo>
                        <a:pt x="47099" y="7985"/>
                      </a:lnTo>
                      <a:lnTo>
                        <a:pt x="47044" y="7819"/>
                      </a:lnTo>
                      <a:lnTo>
                        <a:pt x="46952" y="7672"/>
                      </a:lnTo>
                      <a:lnTo>
                        <a:pt x="43134" y="1070"/>
                      </a:lnTo>
                      <a:lnTo>
                        <a:pt x="43005" y="885"/>
                      </a:lnTo>
                      <a:lnTo>
                        <a:pt x="42876" y="719"/>
                      </a:lnTo>
                      <a:lnTo>
                        <a:pt x="42729" y="572"/>
                      </a:lnTo>
                      <a:lnTo>
                        <a:pt x="42563" y="424"/>
                      </a:lnTo>
                      <a:lnTo>
                        <a:pt x="42378" y="314"/>
                      </a:lnTo>
                      <a:lnTo>
                        <a:pt x="42194" y="221"/>
                      </a:lnTo>
                      <a:lnTo>
                        <a:pt x="42009" y="129"/>
                      </a:lnTo>
                      <a:lnTo>
                        <a:pt x="41807" y="74"/>
                      </a:lnTo>
                      <a:lnTo>
                        <a:pt x="41604" y="19"/>
                      </a:lnTo>
                      <a:lnTo>
                        <a:pt x="41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8"/>
                <p:cNvSpPr/>
                <p:nvPr/>
              </p:nvSpPr>
              <p:spPr>
                <a:xfrm>
                  <a:off x="739500" y="4011225"/>
                  <a:ext cx="1067300" cy="6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2" h="25266" extrusionOk="0">
                      <a:moveTo>
                        <a:pt x="42655" y="1"/>
                      </a:moveTo>
                      <a:lnTo>
                        <a:pt x="0" y="24731"/>
                      </a:lnTo>
                      <a:lnTo>
                        <a:pt x="148" y="24841"/>
                      </a:lnTo>
                      <a:lnTo>
                        <a:pt x="277" y="24934"/>
                      </a:lnTo>
                      <a:lnTo>
                        <a:pt x="424" y="25007"/>
                      </a:lnTo>
                      <a:lnTo>
                        <a:pt x="572" y="25081"/>
                      </a:lnTo>
                      <a:lnTo>
                        <a:pt x="738" y="25136"/>
                      </a:lnTo>
                      <a:lnTo>
                        <a:pt x="885" y="25192"/>
                      </a:lnTo>
                      <a:lnTo>
                        <a:pt x="1051" y="25229"/>
                      </a:lnTo>
                      <a:lnTo>
                        <a:pt x="1217" y="25247"/>
                      </a:lnTo>
                      <a:lnTo>
                        <a:pt x="1383" y="25265"/>
                      </a:lnTo>
                      <a:lnTo>
                        <a:pt x="1549" y="25265"/>
                      </a:lnTo>
                      <a:lnTo>
                        <a:pt x="1715" y="25247"/>
                      </a:lnTo>
                      <a:lnTo>
                        <a:pt x="1881" y="25229"/>
                      </a:lnTo>
                      <a:lnTo>
                        <a:pt x="2047" y="25173"/>
                      </a:lnTo>
                      <a:lnTo>
                        <a:pt x="2213" y="25118"/>
                      </a:lnTo>
                      <a:lnTo>
                        <a:pt x="2379" y="25063"/>
                      </a:lnTo>
                      <a:lnTo>
                        <a:pt x="2526" y="24970"/>
                      </a:lnTo>
                      <a:lnTo>
                        <a:pt x="41604" y="2306"/>
                      </a:lnTo>
                      <a:lnTo>
                        <a:pt x="41751" y="2214"/>
                      </a:lnTo>
                      <a:lnTo>
                        <a:pt x="41899" y="2103"/>
                      </a:lnTo>
                      <a:lnTo>
                        <a:pt x="42028" y="1992"/>
                      </a:lnTo>
                      <a:lnTo>
                        <a:pt x="42139" y="1863"/>
                      </a:lnTo>
                      <a:lnTo>
                        <a:pt x="42249" y="1734"/>
                      </a:lnTo>
                      <a:lnTo>
                        <a:pt x="42341" y="1605"/>
                      </a:lnTo>
                      <a:lnTo>
                        <a:pt x="42434" y="1458"/>
                      </a:lnTo>
                      <a:lnTo>
                        <a:pt x="42507" y="1310"/>
                      </a:lnTo>
                      <a:lnTo>
                        <a:pt x="42563" y="1144"/>
                      </a:lnTo>
                      <a:lnTo>
                        <a:pt x="42618" y="997"/>
                      </a:lnTo>
                      <a:lnTo>
                        <a:pt x="42655" y="831"/>
                      </a:lnTo>
                      <a:lnTo>
                        <a:pt x="42673" y="665"/>
                      </a:lnTo>
                      <a:lnTo>
                        <a:pt x="42692" y="499"/>
                      </a:lnTo>
                      <a:lnTo>
                        <a:pt x="42692" y="333"/>
                      </a:lnTo>
                      <a:lnTo>
                        <a:pt x="42673" y="167"/>
                      </a:lnTo>
                      <a:lnTo>
                        <a:pt x="42655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18"/>
                <p:cNvSpPr/>
                <p:nvPr/>
              </p:nvSpPr>
              <p:spPr>
                <a:xfrm>
                  <a:off x="975525" y="4328875"/>
                  <a:ext cx="62750" cy="8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" h="3339" extrusionOk="0">
                      <a:moveTo>
                        <a:pt x="1329" y="443"/>
                      </a:moveTo>
                      <a:lnTo>
                        <a:pt x="1458" y="462"/>
                      </a:lnTo>
                      <a:lnTo>
                        <a:pt x="1569" y="480"/>
                      </a:lnTo>
                      <a:lnTo>
                        <a:pt x="1661" y="536"/>
                      </a:lnTo>
                      <a:lnTo>
                        <a:pt x="1753" y="609"/>
                      </a:lnTo>
                      <a:lnTo>
                        <a:pt x="1845" y="702"/>
                      </a:lnTo>
                      <a:lnTo>
                        <a:pt x="1900" y="794"/>
                      </a:lnTo>
                      <a:lnTo>
                        <a:pt x="1956" y="904"/>
                      </a:lnTo>
                      <a:lnTo>
                        <a:pt x="1993" y="1015"/>
                      </a:lnTo>
                      <a:lnTo>
                        <a:pt x="2011" y="1126"/>
                      </a:lnTo>
                      <a:lnTo>
                        <a:pt x="1993" y="1236"/>
                      </a:lnTo>
                      <a:lnTo>
                        <a:pt x="1974" y="1347"/>
                      </a:lnTo>
                      <a:lnTo>
                        <a:pt x="1919" y="1458"/>
                      </a:lnTo>
                      <a:lnTo>
                        <a:pt x="1845" y="1550"/>
                      </a:lnTo>
                      <a:lnTo>
                        <a:pt x="1734" y="1642"/>
                      </a:lnTo>
                      <a:lnTo>
                        <a:pt x="1605" y="1679"/>
                      </a:lnTo>
                      <a:lnTo>
                        <a:pt x="1495" y="1716"/>
                      </a:lnTo>
                      <a:lnTo>
                        <a:pt x="1384" y="1697"/>
                      </a:lnTo>
                      <a:lnTo>
                        <a:pt x="1255" y="1679"/>
                      </a:lnTo>
                      <a:lnTo>
                        <a:pt x="1163" y="1624"/>
                      </a:lnTo>
                      <a:lnTo>
                        <a:pt x="1052" y="1550"/>
                      </a:lnTo>
                      <a:lnTo>
                        <a:pt x="978" y="1476"/>
                      </a:lnTo>
                      <a:lnTo>
                        <a:pt x="905" y="1384"/>
                      </a:lnTo>
                      <a:lnTo>
                        <a:pt x="868" y="1273"/>
                      </a:lnTo>
                      <a:lnTo>
                        <a:pt x="831" y="1163"/>
                      </a:lnTo>
                      <a:lnTo>
                        <a:pt x="812" y="1034"/>
                      </a:lnTo>
                      <a:lnTo>
                        <a:pt x="831" y="923"/>
                      </a:lnTo>
                      <a:lnTo>
                        <a:pt x="849" y="812"/>
                      </a:lnTo>
                      <a:lnTo>
                        <a:pt x="905" y="702"/>
                      </a:lnTo>
                      <a:lnTo>
                        <a:pt x="978" y="609"/>
                      </a:lnTo>
                      <a:lnTo>
                        <a:pt x="1089" y="536"/>
                      </a:lnTo>
                      <a:lnTo>
                        <a:pt x="1218" y="462"/>
                      </a:lnTo>
                      <a:lnTo>
                        <a:pt x="1329" y="443"/>
                      </a:lnTo>
                      <a:close/>
                      <a:moveTo>
                        <a:pt x="1366" y="1"/>
                      </a:moveTo>
                      <a:lnTo>
                        <a:pt x="1163" y="38"/>
                      </a:lnTo>
                      <a:lnTo>
                        <a:pt x="978" y="111"/>
                      </a:lnTo>
                      <a:lnTo>
                        <a:pt x="868" y="185"/>
                      </a:lnTo>
                      <a:lnTo>
                        <a:pt x="794" y="277"/>
                      </a:lnTo>
                      <a:lnTo>
                        <a:pt x="720" y="351"/>
                      </a:lnTo>
                      <a:lnTo>
                        <a:pt x="665" y="443"/>
                      </a:lnTo>
                      <a:lnTo>
                        <a:pt x="610" y="517"/>
                      </a:lnTo>
                      <a:lnTo>
                        <a:pt x="591" y="609"/>
                      </a:lnTo>
                      <a:lnTo>
                        <a:pt x="554" y="757"/>
                      </a:lnTo>
                      <a:lnTo>
                        <a:pt x="407" y="517"/>
                      </a:lnTo>
                      <a:lnTo>
                        <a:pt x="1" y="757"/>
                      </a:lnTo>
                      <a:lnTo>
                        <a:pt x="1495" y="3339"/>
                      </a:lnTo>
                      <a:lnTo>
                        <a:pt x="1919" y="3081"/>
                      </a:lnTo>
                      <a:lnTo>
                        <a:pt x="1292" y="1993"/>
                      </a:lnTo>
                      <a:lnTo>
                        <a:pt x="1384" y="2029"/>
                      </a:lnTo>
                      <a:lnTo>
                        <a:pt x="1458" y="2048"/>
                      </a:lnTo>
                      <a:lnTo>
                        <a:pt x="1550" y="2066"/>
                      </a:lnTo>
                      <a:lnTo>
                        <a:pt x="1642" y="2066"/>
                      </a:lnTo>
                      <a:lnTo>
                        <a:pt x="1753" y="2048"/>
                      </a:lnTo>
                      <a:lnTo>
                        <a:pt x="1845" y="2029"/>
                      </a:lnTo>
                      <a:lnTo>
                        <a:pt x="1937" y="1993"/>
                      </a:lnTo>
                      <a:lnTo>
                        <a:pt x="2030" y="1937"/>
                      </a:lnTo>
                      <a:lnTo>
                        <a:pt x="2122" y="1882"/>
                      </a:lnTo>
                      <a:lnTo>
                        <a:pt x="2196" y="1808"/>
                      </a:lnTo>
                      <a:lnTo>
                        <a:pt x="2269" y="1734"/>
                      </a:lnTo>
                      <a:lnTo>
                        <a:pt x="2343" y="1661"/>
                      </a:lnTo>
                      <a:lnTo>
                        <a:pt x="2435" y="1495"/>
                      </a:lnTo>
                      <a:lnTo>
                        <a:pt x="2491" y="1310"/>
                      </a:lnTo>
                      <a:lnTo>
                        <a:pt x="2509" y="1126"/>
                      </a:lnTo>
                      <a:lnTo>
                        <a:pt x="2491" y="923"/>
                      </a:lnTo>
                      <a:lnTo>
                        <a:pt x="2435" y="738"/>
                      </a:lnTo>
                      <a:lnTo>
                        <a:pt x="2343" y="536"/>
                      </a:lnTo>
                      <a:lnTo>
                        <a:pt x="2214" y="370"/>
                      </a:lnTo>
                      <a:lnTo>
                        <a:pt x="2066" y="222"/>
                      </a:lnTo>
                      <a:lnTo>
                        <a:pt x="1919" y="111"/>
                      </a:lnTo>
                      <a:lnTo>
                        <a:pt x="1734" y="38"/>
                      </a:lnTo>
                      <a:lnTo>
                        <a:pt x="15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8"/>
                <p:cNvSpPr/>
                <p:nvPr/>
              </p:nvSpPr>
              <p:spPr>
                <a:xfrm>
                  <a:off x="1041475" y="4295700"/>
                  <a:ext cx="58575" cy="5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195" extrusionOk="0">
                      <a:moveTo>
                        <a:pt x="1494" y="941"/>
                      </a:moveTo>
                      <a:lnTo>
                        <a:pt x="1512" y="996"/>
                      </a:lnTo>
                      <a:lnTo>
                        <a:pt x="1568" y="1107"/>
                      </a:lnTo>
                      <a:lnTo>
                        <a:pt x="1605" y="1199"/>
                      </a:lnTo>
                      <a:lnTo>
                        <a:pt x="1605" y="1291"/>
                      </a:lnTo>
                      <a:lnTo>
                        <a:pt x="1586" y="1383"/>
                      </a:lnTo>
                      <a:lnTo>
                        <a:pt x="1568" y="1475"/>
                      </a:lnTo>
                      <a:lnTo>
                        <a:pt x="1512" y="1549"/>
                      </a:lnTo>
                      <a:lnTo>
                        <a:pt x="1420" y="1623"/>
                      </a:lnTo>
                      <a:lnTo>
                        <a:pt x="1328" y="1697"/>
                      </a:lnTo>
                      <a:lnTo>
                        <a:pt x="1217" y="1752"/>
                      </a:lnTo>
                      <a:lnTo>
                        <a:pt x="1088" y="1770"/>
                      </a:lnTo>
                      <a:lnTo>
                        <a:pt x="1033" y="1770"/>
                      </a:lnTo>
                      <a:lnTo>
                        <a:pt x="996" y="1752"/>
                      </a:lnTo>
                      <a:lnTo>
                        <a:pt x="941" y="1715"/>
                      </a:lnTo>
                      <a:lnTo>
                        <a:pt x="904" y="1660"/>
                      </a:lnTo>
                      <a:lnTo>
                        <a:pt x="867" y="1568"/>
                      </a:lnTo>
                      <a:lnTo>
                        <a:pt x="885" y="1475"/>
                      </a:lnTo>
                      <a:lnTo>
                        <a:pt x="922" y="1383"/>
                      </a:lnTo>
                      <a:lnTo>
                        <a:pt x="996" y="1291"/>
                      </a:lnTo>
                      <a:lnTo>
                        <a:pt x="1070" y="1199"/>
                      </a:lnTo>
                      <a:lnTo>
                        <a:pt x="1180" y="1125"/>
                      </a:lnTo>
                      <a:lnTo>
                        <a:pt x="1383" y="996"/>
                      </a:lnTo>
                      <a:lnTo>
                        <a:pt x="1494" y="941"/>
                      </a:lnTo>
                      <a:close/>
                      <a:moveTo>
                        <a:pt x="1143" y="0"/>
                      </a:moveTo>
                      <a:lnTo>
                        <a:pt x="978" y="18"/>
                      </a:lnTo>
                      <a:lnTo>
                        <a:pt x="885" y="37"/>
                      </a:lnTo>
                      <a:lnTo>
                        <a:pt x="775" y="55"/>
                      </a:lnTo>
                      <a:lnTo>
                        <a:pt x="553" y="166"/>
                      </a:lnTo>
                      <a:lnTo>
                        <a:pt x="369" y="295"/>
                      </a:lnTo>
                      <a:lnTo>
                        <a:pt x="203" y="461"/>
                      </a:lnTo>
                      <a:lnTo>
                        <a:pt x="148" y="553"/>
                      </a:lnTo>
                      <a:lnTo>
                        <a:pt x="74" y="646"/>
                      </a:lnTo>
                      <a:lnTo>
                        <a:pt x="37" y="756"/>
                      </a:lnTo>
                      <a:lnTo>
                        <a:pt x="0" y="848"/>
                      </a:lnTo>
                      <a:lnTo>
                        <a:pt x="369" y="996"/>
                      </a:lnTo>
                      <a:lnTo>
                        <a:pt x="406" y="867"/>
                      </a:lnTo>
                      <a:lnTo>
                        <a:pt x="498" y="738"/>
                      </a:lnTo>
                      <a:lnTo>
                        <a:pt x="590" y="609"/>
                      </a:lnTo>
                      <a:lnTo>
                        <a:pt x="719" y="516"/>
                      </a:lnTo>
                      <a:lnTo>
                        <a:pt x="793" y="480"/>
                      </a:lnTo>
                      <a:lnTo>
                        <a:pt x="885" y="461"/>
                      </a:lnTo>
                      <a:lnTo>
                        <a:pt x="959" y="443"/>
                      </a:lnTo>
                      <a:lnTo>
                        <a:pt x="1107" y="443"/>
                      </a:lnTo>
                      <a:lnTo>
                        <a:pt x="1180" y="480"/>
                      </a:lnTo>
                      <a:lnTo>
                        <a:pt x="1236" y="535"/>
                      </a:lnTo>
                      <a:lnTo>
                        <a:pt x="1291" y="609"/>
                      </a:lnTo>
                      <a:lnTo>
                        <a:pt x="1328" y="646"/>
                      </a:lnTo>
                      <a:lnTo>
                        <a:pt x="1125" y="775"/>
                      </a:lnTo>
                      <a:lnTo>
                        <a:pt x="922" y="904"/>
                      </a:lnTo>
                      <a:lnTo>
                        <a:pt x="738" y="1051"/>
                      </a:lnTo>
                      <a:lnTo>
                        <a:pt x="590" y="1199"/>
                      </a:lnTo>
                      <a:lnTo>
                        <a:pt x="480" y="1365"/>
                      </a:lnTo>
                      <a:lnTo>
                        <a:pt x="443" y="1457"/>
                      </a:lnTo>
                      <a:lnTo>
                        <a:pt x="406" y="1549"/>
                      </a:lnTo>
                      <a:lnTo>
                        <a:pt x="406" y="1641"/>
                      </a:lnTo>
                      <a:lnTo>
                        <a:pt x="406" y="1734"/>
                      </a:lnTo>
                      <a:lnTo>
                        <a:pt x="424" y="1826"/>
                      </a:lnTo>
                      <a:lnTo>
                        <a:pt x="480" y="1918"/>
                      </a:lnTo>
                      <a:lnTo>
                        <a:pt x="572" y="2047"/>
                      </a:lnTo>
                      <a:lnTo>
                        <a:pt x="627" y="2084"/>
                      </a:lnTo>
                      <a:lnTo>
                        <a:pt x="682" y="2121"/>
                      </a:lnTo>
                      <a:lnTo>
                        <a:pt x="812" y="2176"/>
                      </a:lnTo>
                      <a:lnTo>
                        <a:pt x="941" y="2195"/>
                      </a:lnTo>
                      <a:lnTo>
                        <a:pt x="1070" y="2195"/>
                      </a:lnTo>
                      <a:lnTo>
                        <a:pt x="1199" y="2176"/>
                      </a:lnTo>
                      <a:lnTo>
                        <a:pt x="1328" y="2121"/>
                      </a:lnTo>
                      <a:lnTo>
                        <a:pt x="1420" y="2065"/>
                      </a:lnTo>
                      <a:lnTo>
                        <a:pt x="1512" y="2010"/>
                      </a:lnTo>
                      <a:lnTo>
                        <a:pt x="1586" y="1955"/>
                      </a:lnTo>
                      <a:lnTo>
                        <a:pt x="1660" y="1881"/>
                      </a:lnTo>
                      <a:lnTo>
                        <a:pt x="1715" y="1807"/>
                      </a:lnTo>
                      <a:lnTo>
                        <a:pt x="1752" y="1734"/>
                      </a:lnTo>
                      <a:lnTo>
                        <a:pt x="1789" y="1660"/>
                      </a:lnTo>
                      <a:lnTo>
                        <a:pt x="1807" y="1586"/>
                      </a:lnTo>
                      <a:lnTo>
                        <a:pt x="1807" y="1512"/>
                      </a:lnTo>
                      <a:lnTo>
                        <a:pt x="1826" y="1494"/>
                      </a:lnTo>
                      <a:lnTo>
                        <a:pt x="1955" y="1715"/>
                      </a:lnTo>
                      <a:lnTo>
                        <a:pt x="2342" y="1475"/>
                      </a:lnTo>
                      <a:lnTo>
                        <a:pt x="1734" y="443"/>
                      </a:lnTo>
                      <a:lnTo>
                        <a:pt x="1660" y="314"/>
                      </a:lnTo>
                      <a:lnTo>
                        <a:pt x="1568" y="203"/>
                      </a:lnTo>
                      <a:lnTo>
                        <a:pt x="1439" y="111"/>
                      </a:lnTo>
                      <a:lnTo>
                        <a:pt x="1309" y="37"/>
                      </a:lnTo>
                      <a:lnTo>
                        <a:pt x="11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8"/>
                <p:cNvSpPr/>
                <p:nvPr/>
              </p:nvSpPr>
              <p:spPr>
                <a:xfrm>
                  <a:off x="1096800" y="4265250"/>
                  <a:ext cx="4750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177" extrusionOk="0">
                      <a:moveTo>
                        <a:pt x="959" y="1"/>
                      </a:moveTo>
                      <a:lnTo>
                        <a:pt x="848" y="19"/>
                      </a:lnTo>
                      <a:lnTo>
                        <a:pt x="646" y="75"/>
                      </a:lnTo>
                      <a:lnTo>
                        <a:pt x="461" y="167"/>
                      </a:lnTo>
                      <a:lnTo>
                        <a:pt x="332" y="241"/>
                      </a:lnTo>
                      <a:lnTo>
                        <a:pt x="221" y="333"/>
                      </a:lnTo>
                      <a:lnTo>
                        <a:pt x="129" y="444"/>
                      </a:lnTo>
                      <a:lnTo>
                        <a:pt x="55" y="554"/>
                      </a:lnTo>
                      <a:lnTo>
                        <a:pt x="19" y="683"/>
                      </a:lnTo>
                      <a:lnTo>
                        <a:pt x="0" y="831"/>
                      </a:lnTo>
                      <a:lnTo>
                        <a:pt x="19" y="960"/>
                      </a:lnTo>
                      <a:lnTo>
                        <a:pt x="92" y="1107"/>
                      </a:lnTo>
                      <a:lnTo>
                        <a:pt x="166" y="1200"/>
                      </a:lnTo>
                      <a:lnTo>
                        <a:pt x="240" y="1273"/>
                      </a:lnTo>
                      <a:lnTo>
                        <a:pt x="350" y="1329"/>
                      </a:lnTo>
                      <a:lnTo>
                        <a:pt x="443" y="1347"/>
                      </a:lnTo>
                      <a:lnTo>
                        <a:pt x="553" y="1366"/>
                      </a:lnTo>
                      <a:lnTo>
                        <a:pt x="664" y="1347"/>
                      </a:lnTo>
                      <a:lnTo>
                        <a:pt x="885" y="1292"/>
                      </a:lnTo>
                      <a:lnTo>
                        <a:pt x="1070" y="1236"/>
                      </a:lnTo>
                      <a:lnTo>
                        <a:pt x="1217" y="1218"/>
                      </a:lnTo>
                      <a:lnTo>
                        <a:pt x="1291" y="1218"/>
                      </a:lnTo>
                      <a:lnTo>
                        <a:pt x="1328" y="1236"/>
                      </a:lnTo>
                      <a:lnTo>
                        <a:pt x="1383" y="1273"/>
                      </a:lnTo>
                      <a:lnTo>
                        <a:pt x="1420" y="1310"/>
                      </a:lnTo>
                      <a:lnTo>
                        <a:pt x="1439" y="1366"/>
                      </a:lnTo>
                      <a:lnTo>
                        <a:pt x="1439" y="1421"/>
                      </a:lnTo>
                      <a:lnTo>
                        <a:pt x="1439" y="1476"/>
                      </a:lnTo>
                      <a:lnTo>
                        <a:pt x="1420" y="1532"/>
                      </a:lnTo>
                      <a:lnTo>
                        <a:pt x="1346" y="1605"/>
                      </a:lnTo>
                      <a:lnTo>
                        <a:pt x="1254" y="1679"/>
                      </a:lnTo>
                      <a:lnTo>
                        <a:pt x="1107" y="1734"/>
                      </a:lnTo>
                      <a:lnTo>
                        <a:pt x="959" y="1753"/>
                      </a:lnTo>
                      <a:lnTo>
                        <a:pt x="830" y="1753"/>
                      </a:lnTo>
                      <a:lnTo>
                        <a:pt x="701" y="1716"/>
                      </a:lnTo>
                      <a:lnTo>
                        <a:pt x="572" y="2140"/>
                      </a:lnTo>
                      <a:lnTo>
                        <a:pt x="664" y="2177"/>
                      </a:lnTo>
                      <a:lnTo>
                        <a:pt x="996" y="2177"/>
                      </a:lnTo>
                      <a:lnTo>
                        <a:pt x="1217" y="2122"/>
                      </a:lnTo>
                      <a:lnTo>
                        <a:pt x="1439" y="2011"/>
                      </a:lnTo>
                      <a:lnTo>
                        <a:pt x="1568" y="1937"/>
                      </a:lnTo>
                      <a:lnTo>
                        <a:pt x="1678" y="1827"/>
                      </a:lnTo>
                      <a:lnTo>
                        <a:pt x="1789" y="1716"/>
                      </a:lnTo>
                      <a:lnTo>
                        <a:pt x="1863" y="1605"/>
                      </a:lnTo>
                      <a:lnTo>
                        <a:pt x="1900" y="1476"/>
                      </a:lnTo>
                      <a:lnTo>
                        <a:pt x="1900" y="1329"/>
                      </a:lnTo>
                      <a:lnTo>
                        <a:pt x="1881" y="1181"/>
                      </a:lnTo>
                      <a:lnTo>
                        <a:pt x="1807" y="1034"/>
                      </a:lnTo>
                      <a:lnTo>
                        <a:pt x="1734" y="923"/>
                      </a:lnTo>
                      <a:lnTo>
                        <a:pt x="1641" y="849"/>
                      </a:lnTo>
                      <a:lnTo>
                        <a:pt x="1531" y="794"/>
                      </a:lnTo>
                      <a:lnTo>
                        <a:pt x="1420" y="775"/>
                      </a:lnTo>
                      <a:lnTo>
                        <a:pt x="1309" y="775"/>
                      </a:lnTo>
                      <a:lnTo>
                        <a:pt x="1199" y="794"/>
                      </a:lnTo>
                      <a:lnTo>
                        <a:pt x="959" y="849"/>
                      </a:lnTo>
                      <a:lnTo>
                        <a:pt x="775" y="886"/>
                      </a:lnTo>
                      <a:lnTo>
                        <a:pt x="646" y="923"/>
                      </a:lnTo>
                      <a:lnTo>
                        <a:pt x="590" y="923"/>
                      </a:lnTo>
                      <a:lnTo>
                        <a:pt x="535" y="905"/>
                      </a:lnTo>
                      <a:lnTo>
                        <a:pt x="498" y="868"/>
                      </a:lnTo>
                      <a:lnTo>
                        <a:pt x="461" y="831"/>
                      </a:lnTo>
                      <a:lnTo>
                        <a:pt x="443" y="775"/>
                      </a:lnTo>
                      <a:lnTo>
                        <a:pt x="424" y="739"/>
                      </a:lnTo>
                      <a:lnTo>
                        <a:pt x="443" y="683"/>
                      </a:lnTo>
                      <a:lnTo>
                        <a:pt x="461" y="646"/>
                      </a:lnTo>
                      <a:lnTo>
                        <a:pt x="535" y="554"/>
                      </a:lnTo>
                      <a:lnTo>
                        <a:pt x="627" y="480"/>
                      </a:lnTo>
                      <a:lnTo>
                        <a:pt x="756" y="444"/>
                      </a:lnTo>
                      <a:lnTo>
                        <a:pt x="885" y="425"/>
                      </a:lnTo>
                      <a:lnTo>
                        <a:pt x="996" y="425"/>
                      </a:lnTo>
                      <a:lnTo>
                        <a:pt x="1107" y="462"/>
                      </a:lnTo>
                      <a:lnTo>
                        <a:pt x="1254" y="56"/>
                      </a:lnTo>
                      <a:lnTo>
                        <a:pt x="1162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8"/>
                <p:cNvSpPr/>
                <p:nvPr/>
              </p:nvSpPr>
              <p:spPr>
                <a:xfrm>
                  <a:off x="1143350" y="4238525"/>
                  <a:ext cx="47525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2177" extrusionOk="0">
                      <a:moveTo>
                        <a:pt x="849" y="0"/>
                      </a:moveTo>
                      <a:lnTo>
                        <a:pt x="628" y="56"/>
                      </a:lnTo>
                      <a:lnTo>
                        <a:pt x="443" y="148"/>
                      </a:lnTo>
                      <a:lnTo>
                        <a:pt x="314" y="240"/>
                      </a:lnTo>
                      <a:lnTo>
                        <a:pt x="204" y="332"/>
                      </a:lnTo>
                      <a:lnTo>
                        <a:pt x="130" y="443"/>
                      </a:lnTo>
                      <a:lnTo>
                        <a:pt x="56" y="554"/>
                      </a:lnTo>
                      <a:lnTo>
                        <a:pt x="1" y="683"/>
                      </a:lnTo>
                      <a:lnTo>
                        <a:pt x="1" y="812"/>
                      </a:lnTo>
                      <a:lnTo>
                        <a:pt x="19" y="959"/>
                      </a:lnTo>
                      <a:lnTo>
                        <a:pt x="74" y="1088"/>
                      </a:lnTo>
                      <a:lnTo>
                        <a:pt x="148" y="1199"/>
                      </a:lnTo>
                      <a:lnTo>
                        <a:pt x="240" y="1273"/>
                      </a:lnTo>
                      <a:lnTo>
                        <a:pt x="333" y="1328"/>
                      </a:lnTo>
                      <a:lnTo>
                        <a:pt x="425" y="1347"/>
                      </a:lnTo>
                      <a:lnTo>
                        <a:pt x="646" y="1347"/>
                      </a:lnTo>
                      <a:lnTo>
                        <a:pt x="867" y="1291"/>
                      </a:lnTo>
                      <a:lnTo>
                        <a:pt x="1070" y="1236"/>
                      </a:lnTo>
                      <a:lnTo>
                        <a:pt x="1218" y="1217"/>
                      </a:lnTo>
                      <a:lnTo>
                        <a:pt x="1273" y="1217"/>
                      </a:lnTo>
                      <a:lnTo>
                        <a:pt x="1328" y="1236"/>
                      </a:lnTo>
                      <a:lnTo>
                        <a:pt x="1365" y="1254"/>
                      </a:lnTo>
                      <a:lnTo>
                        <a:pt x="1402" y="1310"/>
                      </a:lnTo>
                      <a:lnTo>
                        <a:pt x="1421" y="1365"/>
                      </a:lnTo>
                      <a:lnTo>
                        <a:pt x="1439" y="1420"/>
                      </a:lnTo>
                      <a:lnTo>
                        <a:pt x="1421" y="1476"/>
                      </a:lnTo>
                      <a:lnTo>
                        <a:pt x="1402" y="1513"/>
                      </a:lnTo>
                      <a:lnTo>
                        <a:pt x="1328" y="1605"/>
                      </a:lnTo>
                      <a:lnTo>
                        <a:pt x="1255" y="1660"/>
                      </a:lnTo>
                      <a:lnTo>
                        <a:pt x="1107" y="1734"/>
                      </a:lnTo>
                      <a:lnTo>
                        <a:pt x="960" y="1752"/>
                      </a:lnTo>
                      <a:lnTo>
                        <a:pt x="812" y="1752"/>
                      </a:lnTo>
                      <a:lnTo>
                        <a:pt x="683" y="1715"/>
                      </a:lnTo>
                      <a:lnTo>
                        <a:pt x="554" y="2140"/>
                      </a:lnTo>
                      <a:lnTo>
                        <a:pt x="665" y="2158"/>
                      </a:lnTo>
                      <a:lnTo>
                        <a:pt x="757" y="2176"/>
                      </a:lnTo>
                      <a:lnTo>
                        <a:pt x="867" y="2176"/>
                      </a:lnTo>
                      <a:lnTo>
                        <a:pt x="996" y="2158"/>
                      </a:lnTo>
                      <a:lnTo>
                        <a:pt x="1218" y="2103"/>
                      </a:lnTo>
                      <a:lnTo>
                        <a:pt x="1421" y="2010"/>
                      </a:lnTo>
                      <a:lnTo>
                        <a:pt x="1550" y="1918"/>
                      </a:lnTo>
                      <a:lnTo>
                        <a:pt x="1679" y="1826"/>
                      </a:lnTo>
                      <a:lnTo>
                        <a:pt x="1771" y="1715"/>
                      </a:lnTo>
                      <a:lnTo>
                        <a:pt x="1845" y="1586"/>
                      </a:lnTo>
                      <a:lnTo>
                        <a:pt x="1882" y="1457"/>
                      </a:lnTo>
                      <a:lnTo>
                        <a:pt x="1900" y="1328"/>
                      </a:lnTo>
                      <a:lnTo>
                        <a:pt x="1882" y="1181"/>
                      </a:lnTo>
                      <a:lnTo>
                        <a:pt x="1808" y="1033"/>
                      </a:lnTo>
                      <a:lnTo>
                        <a:pt x="1716" y="922"/>
                      </a:lnTo>
                      <a:lnTo>
                        <a:pt x="1623" y="849"/>
                      </a:lnTo>
                      <a:lnTo>
                        <a:pt x="1531" y="793"/>
                      </a:lnTo>
                      <a:lnTo>
                        <a:pt x="1421" y="775"/>
                      </a:lnTo>
                      <a:lnTo>
                        <a:pt x="1181" y="775"/>
                      </a:lnTo>
                      <a:lnTo>
                        <a:pt x="960" y="830"/>
                      </a:lnTo>
                      <a:lnTo>
                        <a:pt x="775" y="886"/>
                      </a:lnTo>
                      <a:lnTo>
                        <a:pt x="628" y="904"/>
                      </a:lnTo>
                      <a:lnTo>
                        <a:pt x="572" y="922"/>
                      </a:lnTo>
                      <a:lnTo>
                        <a:pt x="517" y="904"/>
                      </a:lnTo>
                      <a:lnTo>
                        <a:pt x="480" y="867"/>
                      </a:lnTo>
                      <a:lnTo>
                        <a:pt x="462" y="830"/>
                      </a:lnTo>
                      <a:lnTo>
                        <a:pt x="425" y="775"/>
                      </a:lnTo>
                      <a:lnTo>
                        <a:pt x="425" y="738"/>
                      </a:lnTo>
                      <a:lnTo>
                        <a:pt x="425" y="683"/>
                      </a:lnTo>
                      <a:lnTo>
                        <a:pt x="462" y="627"/>
                      </a:lnTo>
                      <a:lnTo>
                        <a:pt x="535" y="554"/>
                      </a:lnTo>
                      <a:lnTo>
                        <a:pt x="628" y="480"/>
                      </a:lnTo>
                      <a:lnTo>
                        <a:pt x="738" y="424"/>
                      </a:lnTo>
                      <a:lnTo>
                        <a:pt x="867" y="406"/>
                      </a:lnTo>
                      <a:lnTo>
                        <a:pt x="996" y="424"/>
                      </a:lnTo>
                      <a:lnTo>
                        <a:pt x="1107" y="443"/>
                      </a:lnTo>
                      <a:lnTo>
                        <a:pt x="1236" y="37"/>
                      </a:lnTo>
                      <a:lnTo>
                        <a:pt x="1144" y="19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18"/>
                <p:cNvSpPr/>
                <p:nvPr/>
              </p:nvSpPr>
              <p:spPr>
                <a:xfrm>
                  <a:off x="1181150" y="4187350"/>
                  <a:ext cx="81175" cy="7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7" h="3025" extrusionOk="0">
                      <a:moveTo>
                        <a:pt x="2841" y="0"/>
                      </a:moveTo>
                      <a:lnTo>
                        <a:pt x="2398" y="259"/>
                      </a:lnTo>
                      <a:lnTo>
                        <a:pt x="2749" y="1697"/>
                      </a:lnTo>
                      <a:lnTo>
                        <a:pt x="2730" y="1697"/>
                      </a:lnTo>
                      <a:lnTo>
                        <a:pt x="1642" y="683"/>
                      </a:lnTo>
                      <a:lnTo>
                        <a:pt x="1200" y="959"/>
                      </a:lnTo>
                      <a:lnTo>
                        <a:pt x="1531" y="2398"/>
                      </a:lnTo>
                      <a:lnTo>
                        <a:pt x="462" y="1383"/>
                      </a:lnTo>
                      <a:lnTo>
                        <a:pt x="1" y="1642"/>
                      </a:lnTo>
                      <a:lnTo>
                        <a:pt x="1587" y="3025"/>
                      </a:lnTo>
                      <a:lnTo>
                        <a:pt x="2029" y="2767"/>
                      </a:lnTo>
                      <a:lnTo>
                        <a:pt x="1716" y="1347"/>
                      </a:lnTo>
                      <a:lnTo>
                        <a:pt x="2804" y="2305"/>
                      </a:lnTo>
                      <a:lnTo>
                        <a:pt x="3247" y="2066"/>
                      </a:lnTo>
                      <a:lnTo>
                        <a:pt x="28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18"/>
                <p:cNvSpPr/>
                <p:nvPr/>
              </p:nvSpPr>
              <p:spPr>
                <a:xfrm>
                  <a:off x="1271975" y="4162450"/>
                  <a:ext cx="53500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2122" extrusionOk="0">
                      <a:moveTo>
                        <a:pt x="1107" y="425"/>
                      </a:moveTo>
                      <a:lnTo>
                        <a:pt x="1218" y="462"/>
                      </a:lnTo>
                      <a:lnTo>
                        <a:pt x="1329" y="517"/>
                      </a:lnTo>
                      <a:lnTo>
                        <a:pt x="1421" y="591"/>
                      </a:lnTo>
                      <a:lnTo>
                        <a:pt x="1495" y="664"/>
                      </a:lnTo>
                      <a:lnTo>
                        <a:pt x="1568" y="757"/>
                      </a:lnTo>
                      <a:lnTo>
                        <a:pt x="1624" y="867"/>
                      </a:lnTo>
                      <a:lnTo>
                        <a:pt x="1642" y="978"/>
                      </a:lnTo>
                      <a:lnTo>
                        <a:pt x="1661" y="1107"/>
                      </a:lnTo>
                      <a:lnTo>
                        <a:pt x="1661" y="1218"/>
                      </a:lnTo>
                      <a:lnTo>
                        <a:pt x="1642" y="1328"/>
                      </a:lnTo>
                      <a:lnTo>
                        <a:pt x="1587" y="1439"/>
                      </a:lnTo>
                      <a:lnTo>
                        <a:pt x="1495" y="1531"/>
                      </a:lnTo>
                      <a:lnTo>
                        <a:pt x="1384" y="1605"/>
                      </a:lnTo>
                      <a:lnTo>
                        <a:pt x="1273" y="1660"/>
                      </a:lnTo>
                      <a:lnTo>
                        <a:pt x="1144" y="1697"/>
                      </a:lnTo>
                      <a:lnTo>
                        <a:pt x="1015" y="1679"/>
                      </a:lnTo>
                      <a:lnTo>
                        <a:pt x="904" y="1642"/>
                      </a:lnTo>
                      <a:lnTo>
                        <a:pt x="812" y="1605"/>
                      </a:lnTo>
                      <a:lnTo>
                        <a:pt x="720" y="1531"/>
                      </a:lnTo>
                      <a:lnTo>
                        <a:pt x="646" y="1439"/>
                      </a:lnTo>
                      <a:lnTo>
                        <a:pt x="572" y="1347"/>
                      </a:lnTo>
                      <a:lnTo>
                        <a:pt x="517" y="1236"/>
                      </a:lnTo>
                      <a:lnTo>
                        <a:pt x="480" y="1125"/>
                      </a:lnTo>
                      <a:lnTo>
                        <a:pt x="480" y="1015"/>
                      </a:lnTo>
                      <a:lnTo>
                        <a:pt x="480" y="904"/>
                      </a:lnTo>
                      <a:lnTo>
                        <a:pt x="499" y="793"/>
                      </a:lnTo>
                      <a:lnTo>
                        <a:pt x="554" y="683"/>
                      </a:lnTo>
                      <a:lnTo>
                        <a:pt x="628" y="591"/>
                      </a:lnTo>
                      <a:lnTo>
                        <a:pt x="757" y="498"/>
                      </a:lnTo>
                      <a:lnTo>
                        <a:pt x="868" y="443"/>
                      </a:lnTo>
                      <a:lnTo>
                        <a:pt x="997" y="425"/>
                      </a:lnTo>
                      <a:close/>
                      <a:moveTo>
                        <a:pt x="941" y="0"/>
                      </a:moveTo>
                      <a:lnTo>
                        <a:pt x="738" y="56"/>
                      </a:lnTo>
                      <a:lnTo>
                        <a:pt x="554" y="148"/>
                      </a:lnTo>
                      <a:lnTo>
                        <a:pt x="370" y="277"/>
                      </a:lnTo>
                      <a:lnTo>
                        <a:pt x="222" y="425"/>
                      </a:lnTo>
                      <a:lnTo>
                        <a:pt x="111" y="591"/>
                      </a:lnTo>
                      <a:lnTo>
                        <a:pt x="38" y="775"/>
                      </a:lnTo>
                      <a:lnTo>
                        <a:pt x="1" y="978"/>
                      </a:lnTo>
                      <a:lnTo>
                        <a:pt x="1" y="1181"/>
                      </a:lnTo>
                      <a:lnTo>
                        <a:pt x="19" y="1291"/>
                      </a:lnTo>
                      <a:lnTo>
                        <a:pt x="38" y="1384"/>
                      </a:lnTo>
                      <a:lnTo>
                        <a:pt x="130" y="1586"/>
                      </a:lnTo>
                      <a:lnTo>
                        <a:pt x="259" y="1771"/>
                      </a:lnTo>
                      <a:lnTo>
                        <a:pt x="351" y="1863"/>
                      </a:lnTo>
                      <a:lnTo>
                        <a:pt x="425" y="1918"/>
                      </a:lnTo>
                      <a:lnTo>
                        <a:pt x="609" y="2029"/>
                      </a:lnTo>
                      <a:lnTo>
                        <a:pt x="794" y="2103"/>
                      </a:lnTo>
                      <a:lnTo>
                        <a:pt x="997" y="2121"/>
                      </a:lnTo>
                      <a:lnTo>
                        <a:pt x="1199" y="2103"/>
                      </a:lnTo>
                      <a:lnTo>
                        <a:pt x="1402" y="2066"/>
                      </a:lnTo>
                      <a:lnTo>
                        <a:pt x="1605" y="1974"/>
                      </a:lnTo>
                      <a:lnTo>
                        <a:pt x="1771" y="1845"/>
                      </a:lnTo>
                      <a:lnTo>
                        <a:pt x="1919" y="1679"/>
                      </a:lnTo>
                      <a:lnTo>
                        <a:pt x="2029" y="1513"/>
                      </a:lnTo>
                      <a:lnTo>
                        <a:pt x="2103" y="1328"/>
                      </a:lnTo>
                      <a:lnTo>
                        <a:pt x="2140" y="1125"/>
                      </a:lnTo>
                      <a:lnTo>
                        <a:pt x="2140" y="923"/>
                      </a:lnTo>
                      <a:lnTo>
                        <a:pt x="2122" y="830"/>
                      </a:lnTo>
                      <a:lnTo>
                        <a:pt x="2103" y="720"/>
                      </a:lnTo>
                      <a:lnTo>
                        <a:pt x="1992" y="517"/>
                      </a:lnTo>
                      <a:lnTo>
                        <a:pt x="1937" y="425"/>
                      </a:lnTo>
                      <a:lnTo>
                        <a:pt x="1863" y="332"/>
                      </a:lnTo>
                      <a:lnTo>
                        <a:pt x="1790" y="259"/>
                      </a:lnTo>
                      <a:lnTo>
                        <a:pt x="1716" y="185"/>
                      </a:lnTo>
                      <a:lnTo>
                        <a:pt x="1531" y="74"/>
                      </a:lnTo>
                      <a:lnTo>
                        <a:pt x="1347" y="19"/>
                      </a:lnTo>
                      <a:lnTo>
                        <a:pt x="11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8"/>
                <p:cNvSpPr/>
                <p:nvPr/>
              </p:nvSpPr>
              <p:spPr>
                <a:xfrm>
                  <a:off x="1326850" y="4128325"/>
                  <a:ext cx="35525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343" extrusionOk="0">
                      <a:moveTo>
                        <a:pt x="996" y="1"/>
                      </a:moveTo>
                      <a:lnTo>
                        <a:pt x="941" y="19"/>
                      </a:lnTo>
                      <a:lnTo>
                        <a:pt x="886" y="56"/>
                      </a:lnTo>
                      <a:lnTo>
                        <a:pt x="812" y="111"/>
                      </a:lnTo>
                      <a:lnTo>
                        <a:pt x="738" y="167"/>
                      </a:lnTo>
                      <a:lnTo>
                        <a:pt x="683" y="241"/>
                      </a:lnTo>
                      <a:lnTo>
                        <a:pt x="646" y="314"/>
                      </a:lnTo>
                      <a:lnTo>
                        <a:pt x="609" y="407"/>
                      </a:lnTo>
                      <a:lnTo>
                        <a:pt x="590" y="499"/>
                      </a:lnTo>
                      <a:lnTo>
                        <a:pt x="572" y="573"/>
                      </a:lnTo>
                      <a:lnTo>
                        <a:pt x="572" y="683"/>
                      </a:lnTo>
                      <a:lnTo>
                        <a:pt x="406" y="388"/>
                      </a:lnTo>
                      <a:lnTo>
                        <a:pt x="0" y="628"/>
                      </a:lnTo>
                      <a:lnTo>
                        <a:pt x="996" y="2343"/>
                      </a:lnTo>
                      <a:lnTo>
                        <a:pt x="1420" y="2103"/>
                      </a:lnTo>
                      <a:lnTo>
                        <a:pt x="886" y="1181"/>
                      </a:lnTo>
                      <a:lnTo>
                        <a:pt x="830" y="1052"/>
                      </a:lnTo>
                      <a:lnTo>
                        <a:pt x="812" y="960"/>
                      </a:lnTo>
                      <a:lnTo>
                        <a:pt x="812" y="849"/>
                      </a:lnTo>
                      <a:lnTo>
                        <a:pt x="830" y="738"/>
                      </a:lnTo>
                      <a:lnTo>
                        <a:pt x="867" y="646"/>
                      </a:lnTo>
                      <a:lnTo>
                        <a:pt x="959" y="536"/>
                      </a:lnTo>
                      <a:lnTo>
                        <a:pt x="1070" y="462"/>
                      </a:lnTo>
                      <a:lnTo>
                        <a:pt x="1144" y="425"/>
                      </a:lnTo>
                      <a:lnTo>
                        <a:pt x="1217" y="388"/>
                      </a:lnTo>
                      <a:lnTo>
                        <a:pt x="9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8"/>
                <p:cNvSpPr/>
                <p:nvPr/>
              </p:nvSpPr>
              <p:spPr>
                <a:xfrm>
                  <a:off x="1370175" y="4072550"/>
                  <a:ext cx="62725" cy="8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3449" extrusionOk="0">
                      <a:moveTo>
                        <a:pt x="997" y="1734"/>
                      </a:moveTo>
                      <a:lnTo>
                        <a:pt x="1126" y="1752"/>
                      </a:lnTo>
                      <a:lnTo>
                        <a:pt x="1236" y="1771"/>
                      </a:lnTo>
                      <a:lnTo>
                        <a:pt x="1347" y="1826"/>
                      </a:lnTo>
                      <a:lnTo>
                        <a:pt x="1439" y="1900"/>
                      </a:lnTo>
                      <a:lnTo>
                        <a:pt x="1531" y="1992"/>
                      </a:lnTo>
                      <a:lnTo>
                        <a:pt x="1587" y="2084"/>
                      </a:lnTo>
                      <a:lnTo>
                        <a:pt x="1642" y="2176"/>
                      </a:lnTo>
                      <a:lnTo>
                        <a:pt x="1679" y="2287"/>
                      </a:lnTo>
                      <a:lnTo>
                        <a:pt x="1679" y="2416"/>
                      </a:lnTo>
                      <a:lnTo>
                        <a:pt x="1679" y="2527"/>
                      </a:lnTo>
                      <a:lnTo>
                        <a:pt x="1642" y="2638"/>
                      </a:lnTo>
                      <a:lnTo>
                        <a:pt x="1587" y="2748"/>
                      </a:lnTo>
                      <a:lnTo>
                        <a:pt x="1513" y="2840"/>
                      </a:lnTo>
                      <a:lnTo>
                        <a:pt x="1402" y="2914"/>
                      </a:lnTo>
                      <a:lnTo>
                        <a:pt x="1273" y="2969"/>
                      </a:lnTo>
                      <a:lnTo>
                        <a:pt x="1163" y="2988"/>
                      </a:lnTo>
                      <a:lnTo>
                        <a:pt x="1034" y="2988"/>
                      </a:lnTo>
                      <a:lnTo>
                        <a:pt x="923" y="2951"/>
                      </a:lnTo>
                      <a:lnTo>
                        <a:pt x="831" y="2896"/>
                      </a:lnTo>
                      <a:lnTo>
                        <a:pt x="738" y="2840"/>
                      </a:lnTo>
                      <a:lnTo>
                        <a:pt x="646" y="2748"/>
                      </a:lnTo>
                      <a:lnTo>
                        <a:pt x="591" y="2656"/>
                      </a:lnTo>
                      <a:lnTo>
                        <a:pt x="536" y="2545"/>
                      </a:lnTo>
                      <a:lnTo>
                        <a:pt x="499" y="2435"/>
                      </a:lnTo>
                      <a:lnTo>
                        <a:pt x="480" y="2324"/>
                      </a:lnTo>
                      <a:lnTo>
                        <a:pt x="499" y="2195"/>
                      </a:lnTo>
                      <a:lnTo>
                        <a:pt x="517" y="2084"/>
                      </a:lnTo>
                      <a:lnTo>
                        <a:pt x="572" y="1992"/>
                      </a:lnTo>
                      <a:lnTo>
                        <a:pt x="646" y="1900"/>
                      </a:lnTo>
                      <a:lnTo>
                        <a:pt x="757" y="1808"/>
                      </a:lnTo>
                      <a:lnTo>
                        <a:pt x="886" y="1752"/>
                      </a:lnTo>
                      <a:lnTo>
                        <a:pt x="997" y="1734"/>
                      </a:lnTo>
                      <a:close/>
                      <a:moveTo>
                        <a:pt x="941" y="0"/>
                      </a:moveTo>
                      <a:lnTo>
                        <a:pt x="499" y="240"/>
                      </a:lnTo>
                      <a:lnTo>
                        <a:pt x="1199" y="1439"/>
                      </a:lnTo>
                      <a:lnTo>
                        <a:pt x="1199" y="1457"/>
                      </a:lnTo>
                      <a:lnTo>
                        <a:pt x="1052" y="1420"/>
                      </a:lnTo>
                      <a:lnTo>
                        <a:pt x="886" y="1402"/>
                      </a:lnTo>
                      <a:lnTo>
                        <a:pt x="794" y="1402"/>
                      </a:lnTo>
                      <a:lnTo>
                        <a:pt x="683" y="1420"/>
                      </a:lnTo>
                      <a:lnTo>
                        <a:pt x="572" y="1457"/>
                      </a:lnTo>
                      <a:lnTo>
                        <a:pt x="462" y="1513"/>
                      </a:lnTo>
                      <a:lnTo>
                        <a:pt x="296" y="1642"/>
                      </a:lnTo>
                      <a:lnTo>
                        <a:pt x="167" y="1789"/>
                      </a:lnTo>
                      <a:lnTo>
                        <a:pt x="75" y="1955"/>
                      </a:lnTo>
                      <a:lnTo>
                        <a:pt x="19" y="2121"/>
                      </a:lnTo>
                      <a:lnTo>
                        <a:pt x="1" y="2324"/>
                      </a:lnTo>
                      <a:lnTo>
                        <a:pt x="1" y="2508"/>
                      </a:lnTo>
                      <a:lnTo>
                        <a:pt x="56" y="2711"/>
                      </a:lnTo>
                      <a:lnTo>
                        <a:pt x="148" y="2896"/>
                      </a:lnTo>
                      <a:lnTo>
                        <a:pt x="277" y="3080"/>
                      </a:lnTo>
                      <a:lnTo>
                        <a:pt x="425" y="3228"/>
                      </a:lnTo>
                      <a:lnTo>
                        <a:pt x="572" y="3338"/>
                      </a:lnTo>
                      <a:lnTo>
                        <a:pt x="757" y="3412"/>
                      </a:lnTo>
                      <a:lnTo>
                        <a:pt x="941" y="3449"/>
                      </a:lnTo>
                      <a:lnTo>
                        <a:pt x="1236" y="3449"/>
                      </a:lnTo>
                      <a:lnTo>
                        <a:pt x="1329" y="3412"/>
                      </a:lnTo>
                      <a:lnTo>
                        <a:pt x="1421" y="3375"/>
                      </a:lnTo>
                      <a:lnTo>
                        <a:pt x="1531" y="3320"/>
                      </a:lnTo>
                      <a:lnTo>
                        <a:pt x="1605" y="3265"/>
                      </a:lnTo>
                      <a:lnTo>
                        <a:pt x="1697" y="3209"/>
                      </a:lnTo>
                      <a:lnTo>
                        <a:pt x="1753" y="3135"/>
                      </a:lnTo>
                      <a:lnTo>
                        <a:pt x="1826" y="3043"/>
                      </a:lnTo>
                      <a:lnTo>
                        <a:pt x="1863" y="2969"/>
                      </a:lnTo>
                      <a:lnTo>
                        <a:pt x="1900" y="2877"/>
                      </a:lnTo>
                      <a:lnTo>
                        <a:pt x="1937" y="2785"/>
                      </a:lnTo>
                      <a:lnTo>
                        <a:pt x="1937" y="2674"/>
                      </a:lnTo>
                      <a:lnTo>
                        <a:pt x="2085" y="2933"/>
                      </a:lnTo>
                      <a:lnTo>
                        <a:pt x="2509" y="2693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8"/>
                <p:cNvSpPr/>
                <p:nvPr/>
              </p:nvSpPr>
              <p:spPr>
                <a:xfrm>
                  <a:off x="946950" y="5037950"/>
                  <a:ext cx="172000" cy="2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0" h="10421" extrusionOk="0">
                      <a:moveTo>
                        <a:pt x="2933" y="1"/>
                      </a:moveTo>
                      <a:lnTo>
                        <a:pt x="2712" y="38"/>
                      </a:lnTo>
                      <a:lnTo>
                        <a:pt x="2453" y="111"/>
                      </a:lnTo>
                      <a:lnTo>
                        <a:pt x="2195" y="222"/>
                      </a:lnTo>
                      <a:lnTo>
                        <a:pt x="1937" y="333"/>
                      </a:lnTo>
                      <a:lnTo>
                        <a:pt x="1697" y="480"/>
                      </a:lnTo>
                      <a:lnTo>
                        <a:pt x="1" y="1568"/>
                      </a:lnTo>
                      <a:lnTo>
                        <a:pt x="5017" y="10420"/>
                      </a:lnTo>
                      <a:lnTo>
                        <a:pt x="6769" y="9443"/>
                      </a:lnTo>
                      <a:lnTo>
                        <a:pt x="6824" y="9387"/>
                      </a:lnTo>
                      <a:lnTo>
                        <a:pt x="6861" y="9314"/>
                      </a:lnTo>
                      <a:lnTo>
                        <a:pt x="6879" y="9221"/>
                      </a:lnTo>
                      <a:lnTo>
                        <a:pt x="6879" y="9129"/>
                      </a:lnTo>
                      <a:lnTo>
                        <a:pt x="6861" y="8853"/>
                      </a:lnTo>
                      <a:lnTo>
                        <a:pt x="6805" y="8521"/>
                      </a:lnTo>
                      <a:lnTo>
                        <a:pt x="6713" y="8133"/>
                      </a:lnTo>
                      <a:lnTo>
                        <a:pt x="6584" y="7728"/>
                      </a:lnTo>
                      <a:lnTo>
                        <a:pt x="6418" y="7285"/>
                      </a:lnTo>
                      <a:lnTo>
                        <a:pt x="6252" y="6824"/>
                      </a:lnTo>
                      <a:lnTo>
                        <a:pt x="5883" y="5920"/>
                      </a:lnTo>
                      <a:lnTo>
                        <a:pt x="5533" y="5109"/>
                      </a:lnTo>
                      <a:lnTo>
                        <a:pt x="5238" y="4482"/>
                      </a:lnTo>
                      <a:lnTo>
                        <a:pt x="5072" y="4132"/>
                      </a:lnTo>
                      <a:lnTo>
                        <a:pt x="3449" y="241"/>
                      </a:lnTo>
                      <a:lnTo>
                        <a:pt x="3394" y="167"/>
                      </a:lnTo>
                      <a:lnTo>
                        <a:pt x="3320" y="93"/>
                      </a:lnTo>
                      <a:lnTo>
                        <a:pt x="3228" y="56"/>
                      </a:lnTo>
                      <a:lnTo>
                        <a:pt x="3136" y="19"/>
                      </a:lnTo>
                      <a:lnTo>
                        <a:pt x="3043" y="19"/>
                      </a:lnTo>
                      <a:lnTo>
                        <a:pt x="293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8"/>
                <p:cNvSpPr/>
                <p:nvPr/>
              </p:nvSpPr>
              <p:spPr>
                <a:xfrm>
                  <a:off x="1020725" y="4932850"/>
                  <a:ext cx="233775" cy="21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1" h="8539" extrusionOk="0">
                      <a:moveTo>
                        <a:pt x="7045" y="0"/>
                      </a:moveTo>
                      <a:lnTo>
                        <a:pt x="1199" y="3762"/>
                      </a:lnTo>
                      <a:lnTo>
                        <a:pt x="1033" y="3873"/>
                      </a:lnTo>
                      <a:lnTo>
                        <a:pt x="885" y="4002"/>
                      </a:lnTo>
                      <a:lnTo>
                        <a:pt x="738" y="4131"/>
                      </a:lnTo>
                      <a:lnTo>
                        <a:pt x="609" y="4279"/>
                      </a:lnTo>
                      <a:lnTo>
                        <a:pt x="480" y="4445"/>
                      </a:lnTo>
                      <a:lnTo>
                        <a:pt x="369" y="4610"/>
                      </a:lnTo>
                      <a:lnTo>
                        <a:pt x="277" y="4776"/>
                      </a:lnTo>
                      <a:lnTo>
                        <a:pt x="185" y="4942"/>
                      </a:lnTo>
                      <a:lnTo>
                        <a:pt x="129" y="5127"/>
                      </a:lnTo>
                      <a:lnTo>
                        <a:pt x="74" y="5311"/>
                      </a:lnTo>
                      <a:lnTo>
                        <a:pt x="37" y="5514"/>
                      </a:lnTo>
                      <a:lnTo>
                        <a:pt x="0" y="5699"/>
                      </a:lnTo>
                      <a:lnTo>
                        <a:pt x="0" y="5901"/>
                      </a:lnTo>
                      <a:lnTo>
                        <a:pt x="0" y="6104"/>
                      </a:lnTo>
                      <a:lnTo>
                        <a:pt x="19" y="6289"/>
                      </a:lnTo>
                      <a:lnTo>
                        <a:pt x="56" y="6492"/>
                      </a:lnTo>
                      <a:lnTo>
                        <a:pt x="74" y="6510"/>
                      </a:lnTo>
                      <a:lnTo>
                        <a:pt x="129" y="6731"/>
                      </a:lnTo>
                      <a:lnTo>
                        <a:pt x="203" y="6934"/>
                      </a:lnTo>
                      <a:lnTo>
                        <a:pt x="295" y="7137"/>
                      </a:lnTo>
                      <a:lnTo>
                        <a:pt x="406" y="7340"/>
                      </a:lnTo>
                      <a:lnTo>
                        <a:pt x="517" y="7524"/>
                      </a:lnTo>
                      <a:lnTo>
                        <a:pt x="646" y="7709"/>
                      </a:lnTo>
                      <a:lnTo>
                        <a:pt x="793" y="7875"/>
                      </a:lnTo>
                      <a:lnTo>
                        <a:pt x="941" y="8022"/>
                      </a:lnTo>
                      <a:lnTo>
                        <a:pt x="1088" y="8151"/>
                      </a:lnTo>
                      <a:lnTo>
                        <a:pt x="1254" y="8280"/>
                      </a:lnTo>
                      <a:lnTo>
                        <a:pt x="1402" y="8373"/>
                      </a:lnTo>
                      <a:lnTo>
                        <a:pt x="1568" y="8446"/>
                      </a:lnTo>
                      <a:lnTo>
                        <a:pt x="1752" y="8502"/>
                      </a:lnTo>
                      <a:lnTo>
                        <a:pt x="1918" y="8539"/>
                      </a:lnTo>
                      <a:lnTo>
                        <a:pt x="2084" y="8539"/>
                      </a:lnTo>
                      <a:lnTo>
                        <a:pt x="2250" y="8502"/>
                      </a:lnTo>
                      <a:lnTo>
                        <a:pt x="2398" y="8465"/>
                      </a:lnTo>
                      <a:lnTo>
                        <a:pt x="2545" y="8391"/>
                      </a:lnTo>
                      <a:lnTo>
                        <a:pt x="2711" y="8317"/>
                      </a:lnTo>
                      <a:lnTo>
                        <a:pt x="2896" y="8225"/>
                      </a:lnTo>
                      <a:lnTo>
                        <a:pt x="9350" y="5864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8"/>
                <p:cNvSpPr/>
                <p:nvPr/>
              </p:nvSpPr>
              <p:spPr>
                <a:xfrm>
                  <a:off x="2662925" y="3045350"/>
                  <a:ext cx="158150" cy="1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5700" extrusionOk="0">
                      <a:moveTo>
                        <a:pt x="4887" y="1"/>
                      </a:moveTo>
                      <a:lnTo>
                        <a:pt x="4740" y="19"/>
                      </a:lnTo>
                      <a:lnTo>
                        <a:pt x="4482" y="56"/>
                      </a:lnTo>
                      <a:lnTo>
                        <a:pt x="4297" y="112"/>
                      </a:lnTo>
                      <a:lnTo>
                        <a:pt x="4242" y="130"/>
                      </a:lnTo>
                      <a:lnTo>
                        <a:pt x="2324" y="1513"/>
                      </a:lnTo>
                      <a:lnTo>
                        <a:pt x="351" y="2306"/>
                      </a:lnTo>
                      <a:lnTo>
                        <a:pt x="0" y="2546"/>
                      </a:lnTo>
                      <a:lnTo>
                        <a:pt x="1568" y="5699"/>
                      </a:lnTo>
                      <a:lnTo>
                        <a:pt x="5496" y="3671"/>
                      </a:lnTo>
                      <a:lnTo>
                        <a:pt x="5551" y="3615"/>
                      </a:lnTo>
                      <a:lnTo>
                        <a:pt x="5699" y="3468"/>
                      </a:lnTo>
                      <a:lnTo>
                        <a:pt x="5883" y="3228"/>
                      </a:lnTo>
                      <a:lnTo>
                        <a:pt x="5975" y="3081"/>
                      </a:lnTo>
                      <a:lnTo>
                        <a:pt x="6068" y="2896"/>
                      </a:lnTo>
                      <a:lnTo>
                        <a:pt x="6160" y="2693"/>
                      </a:lnTo>
                      <a:lnTo>
                        <a:pt x="6234" y="2472"/>
                      </a:lnTo>
                      <a:lnTo>
                        <a:pt x="6289" y="2232"/>
                      </a:lnTo>
                      <a:lnTo>
                        <a:pt x="6326" y="1974"/>
                      </a:lnTo>
                      <a:lnTo>
                        <a:pt x="6326" y="1697"/>
                      </a:lnTo>
                      <a:lnTo>
                        <a:pt x="6307" y="1402"/>
                      </a:lnTo>
                      <a:lnTo>
                        <a:pt x="6252" y="1070"/>
                      </a:lnTo>
                      <a:lnTo>
                        <a:pt x="6160" y="739"/>
                      </a:lnTo>
                      <a:lnTo>
                        <a:pt x="6068" y="536"/>
                      </a:lnTo>
                      <a:lnTo>
                        <a:pt x="5957" y="388"/>
                      </a:lnTo>
                      <a:lnTo>
                        <a:pt x="5846" y="259"/>
                      </a:lnTo>
                      <a:lnTo>
                        <a:pt x="5699" y="167"/>
                      </a:lnTo>
                      <a:lnTo>
                        <a:pt x="5551" y="93"/>
                      </a:lnTo>
                      <a:lnTo>
                        <a:pt x="5385" y="38"/>
                      </a:lnTo>
                      <a:lnTo>
                        <a:pt x="5219" y="19"/>
                      </a:lnTo>
                      <a:lnTo>
                        <a:pt x="505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8"/>
                <p:cNvSpPr/>
                <p:nvPr/>
              </p:nvSpPr>
              <p:spPr>
                <a:xfrm>
                  <a:off x="1558750" y="2869700"/>
                  <a:ext cx="280325" cy="28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11453" extrusionOk="0">
                      <a:moveTo>
                        <a:pt x="1715" y="1"/>
                      </a:moveTo>
                      <a:lnTo>
                        <a:pt x="3006" y="5736"/>
                      </a:lnTo>
                      <a:lnTo>
                        <a:pt x="3006" y="5994"/>
                      </a:lnTo>
                      <a:lnTo>
                        <a:pt x="2969" y="6252"/>
                      </a:lnTo>
                      <a:lnTo>
                        <a:pt x="2896" y="6492"/>
                      </a:lnTo>
                      <a:lnTo>
                        <a:pt x="2767" y="6732"/>
                      </a:lnTo>
                      <a:lnTo>
                        <a:pt x="2619" y="6935"/>
                      </a:lnTo>
                      <a:lnTo>
                        <a:pt x="2435" y="7119"/>
                      </a:lnTo>
                      <a:lnTo>
                        <a:pt x="2232" y="7267"/>
                      </a:lnTo>
                      <a:lnTo>
                        <a:pt x="1992" y="7396"/>
                      </a:lnTo>
                      <a:lnTo>
                        <a:pt x="0" y="8226"/>
                      </a:lnTo>
                      <a:lnTo>
                        <a:pt x="6086" y="11453"/>
                      </a:lnTo>
                      <a:lnTo>
                        <a:pt x="11213" y="7322"/>
                      </a:lnTo>
                      <a:lnTo>
                        <a:pt x="8078" y="6547"/>
                      </a:lnTo>
                      <a:lnTo>
                        <a:pt x="7967" y="6418"/>
                      </a:lnTo>
                      <a:lnTo>
                        <a:pt x="7875" y="6271"/>
                      </a:lnTo>
                      <a:lnTo>
                        <a:pt x="7801" y="6105"/>
                      </a:lnTo>
                      <a:lnTo>
                        <a:pt x="7746" y="5939"/>
                      </a:lnTo>
                      <a:lnTo>
                        <a:pt x="7690" y="5773"/>
                      </a:lnTo>
                      <a:lnTo>
                        <a:pt x="7653" y="5588"/>
                      </a:lnTo>
                      <a:lnTo>
                        <a:pt x="7598" y="5220"/>
                      </a:lnTo>
                      <a:lnTo>
                        <a:pt x="7506" y="4464"/>
                      </a:lnTo>
                      <a:lnTo>
                        <a:pt x="7432" y="4095"/>
                      </a:lnTo>
                      <a:lnTo>
                        <a:pt x="7395" y="3910"/>
                      </a:lnTo>
                      <a:lnTo>
                        <a:pt x="7340" y="3726"/>
                      </a:lnTo>
                      <a:lnTo>
                        <a:pt x="7137" y="277"/>
                      </a:lnTo>
                      <a:lnTo>
                        <a:pt x="1715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8"/>
                <p:cNvSpPr/>
                <p:nvPr/>
              </p:nvSpPr>
              <p:spPr>
                <a:xfrm>
                  <a:off x="2029000" y="5164750"/>
                  <a:ext cx="176150" cy="19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6" h="7820" extrusionOk="0">
                      <a:moveTo>
                        <a:pt x="7045" y="0"/>
                      </a:moveTo>
                      <a:lnTo>
                        <a:pt x="1" y="1107"/>
                      </a:lnTo>
                      <a:lnTo>
                        <a:pt x="93" y="7119"/>
                      </a:lnTo>
                      <a:lnTo>
                        <a:pt x="3965" y="7819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8"/>
                <p:cNvSpPr/>
                <p:nvPr/>
              </p:nvSpPr>
              <p:spPr>
                <a:xfrm>
                  <a:off x="936350" y="5069775"/>
                  <a:ext cx="150775" cy="2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1" h="9185" extrusionOk="0">
                      <a:moveTo>
                        <a:pt x="941" y="0"/>
                      </a:moveTo>
                      <a:lnTo>
                        <a:pt x="388" y="332"/>
                      </a:lnTo>
                      <a:lnTo>
                        <a:pt x="259" y="406"/>
                      </a:lnTo>
                      <a:lnTo>
                        <a:pt x="148" y="517"/>
                      </a:lnTo>
                      <a:lnTo>
                        <a:pt x="74" y="646"/>
                      </a:lnTo>
                      <a:lnTo>
                        <a:pt x="37" y="775"/>
                      </a:lnTo>
                      <a:lnTo>
                        <a:pt x="0" y="922"/>
                      </a:lnTo>
                      <a:lnTo>
                        <a:pt x="19" y="1070"/>
                      </a:lnTo>
                      <a:lnTo>
                        <a:pt x="37" y="1217"/>
                      </a:lnTo>
                      <a:lnTo>
                        <a:pt x="111" y="1346"/>
                      </a:lnTo>
                      <a:lnTo>
                        <a:pt x="4445" y="8815"/>
                      </a:lnTo>
                      <a:lnTo>
                        <a:pt x="4519" y="8926"/>
                      </a:lnTo>
                      <a:lnTo>
                        <a:pt x="4629" y="9037"/>
                      </a:lnTo>
                      <a:lnTo>
                        <a:pt x="4758" y="9110"/>
                      </a:lnTo>
                      <a:lnTo>
                        <a:pt x="4887" y="9166"/>
                      </a:lnTo>
                      <a:lnTo>
                        <a:pt x="5035" y="9184"/>
                      </a:lnTo>
                      <a:lnTo>
                        <a:pt x="5183" y="9184"/>
                      </a:lnTo>
                      <a:lnTo>
                        <a:pt x="5330" y="9147"/>
                      </a:lnTo>
                      <a:lnTo>
                        <a:pt x="5459" y="9073"/>
                      </a:lnTo>
                      <a:lnTo>
                        <a:pt x="6031" y="8760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8"/>
                <p:cNvSpPr/>
                <p:nvPr/>
              </p:nvSpPr>
              <p:spPr>
                <a:xfrm>
                  <a:off x="1999025" y="5342700"/>
                  <a:ext cx="262825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3" h="5165" extrusionOk="0">
                      <a:moveTo>
                        <a:pt x="1070" y="1"/>
                      </a:moveTo>
                      <a:lnTo>
                        <a:pt x="978" y="37"/>
                      </a:lnTo>
                      <a:lnTo>
                        <a:pt x="886" y="56"/>
                      </a:lnTo>
                      <a:lnTo>
                        <a:pt x="794" y="111"/>
                      </a:lnTo>
                      <a:lnTo>
                        <a:pt x="702" y="167"/>
                      </a:lnTo>
                      <a:lnTo>
                        <a:pt x="536" y="314"/>
                      </a:lnTo>
                      <a:lnTo>
                        <a:pt x="388" y="498"/>
                      </a:lnTo>
                      <a:lnTo>
                        <a:pt x="259" y="701"/>
                      </a:lnTo>
                      <a:lnTo>
                        <a:pt x="185" y="960"/>
                      </a:lnTo>
                      <a:lnTo>
                        <a:pt x="130" y="1218"/>
                      </a:lnTo>
                      <a:lnTo>
                        <a:pt x="1" y="5164"/>
                      </a:lnTo>
                      <a:lnTo>
                        <a:pt x="10512" y="5164"/>
                      </a:lnTo>
                      <a:lnTo>
                        <a:pt x="10512" y="2527"/>
                      </a:lnTo>
                      <a:lnTo>
                        <a:pt x="10512" y="2453"/>
                      </a:lnTo>
                      <a:lnTo>
                        <a:pt x="10476" y="2379"/>
                      </a:lnTo>
                      <a:lnTo>
                        <a:pt x="10420" y="2306"/>
                      </a:lnTo>
                      <a:lnTo>
                        <a:pt x="10328" y="2232"/>
                      </a:lnTo>
                      <a:lnTo>
                        <a:pt x="10107" y="2084"/>
                      </a:lnTo>
                      <a:lnTo>
                        <a:pt x="9793" y="1937"/>
                      </a:lnTo>
                      <a:lnTo>
                        <a:pt x="9424" y="1789"/>
                      </a:lnTo>
                      <a:lnTo>
                        <a:pt x="9000" y="1642"/>
                      </a:lnTo>
                      <a:lnTo>
                        <a:pt x="8558" y="1494"/>
                      </a:lnTo>
                      <a:lnTo>
                        <a:pt x="8078" y="1365"/>
                      </a:lnTo>
                      <a:lnTo>
                        <a:pt x="7119" y="1107"/>
                      </a:lnTo>
                      <a:lnTo>
                        <a:pt x="6234" y="904"/>
                      </a:lnTo>
                      <a:lnTo>
                        <a:pt x="5552" y="757"/>
                      </a:lnTo>
                      <a:lnTo>
                        <a:pt x="5164" y="70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8"/>
                <p:cNvSpPr/>
                <p:nvPr/>
              </p:nvSpPr>
              <p:spPr>
                <a:xfrm>
                  <a:off x="1998575" y="5471800"/>
                  <a:ext cx="2632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203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0" y="148"/>
                      </a:lnTo>
                      <a:lnTo>
                        <a:pt x="19" y="166"/>
                      </a:lnTo>
                      <a:lnTo>
                        <a:pt x="74" y="166"/>
                      </a:lnTo>
                      <a:lnTo>
                        <a:pt x="148" y="129"/>
                      </a:lnTo>
                      <a:lnTo>
                        <a:pt x="351" y="37"/>
                      </a:lnTo>
                      <a:lnTo>
                        <a:pt x="480" y="0"/>
                      </a:lnTo>
                      <a:close/>
                      <a:moveTo>
                        <a:pt x="9756" y="0"/>
                      </a:moveTo>
                      <a:lnTo>
                        <a:pt x="9903" y="37"/>
                      </a:lnTo>
                      <a:lnTo>
                        <a:pt x="10051" y="74"/>
                      </a:lnTo>
                      <a:lnTo>
                        <a:pt x="10309" y="185"/>
                      </a:lnTo>
                      <a:lnTo>
                        <a:pt x="10401" y="203"/>
                      </a:lnTo>
                      <a:lnTo>
                        <a:pt x="10438" y="203"/>
                      </a:lnTo>
                      <a:lnTo>
                        <a:pt x="10475" y="185"/>
                      </a:lnTo>
                      <a:lnTo>
                        <a:pt x="10494" y="166"/>
                      </a:lnTo>
                      <a:lnTo>
                        <a:pt x="10512" y="129"/>
                      </a:lnTo>
                      <a:lnTo>
                        <a:pt x="1053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8"/>
                <p:cNvSpPr/>
                <p:nvPr/>
              </p:nvSpPr>
              <p:spPr>
                <a:xfrm>
                  <a:off x="2023925" y="5273550"/>
                  <a:ext cx="107450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445" extrusionOk="0">
                      <a:moveTo>
                        <a:pt x="2287" y="0"/>
                      </a:moveTo>
                      <a:lnTo>
                        <a:pt x="2066" y="19"/>
                      </a:lnTo>
                      <a:lnTo>
                        <a:pt x="1826" y="56"/>
                      </a:lnTo>
                      <a:lnTo>
                        <a:pt x="1605" y="111"/>
                      </a:lnTo>
                      <a:lnTo>
                        <a:pt x="1402" y="185"/>
                      </a:lnTo>
                      <a:lnTo>
                        <a:pt x="1199" y="259"/>
                      </a:lnTo>
                      <a:lnTo>
                        <a:pt x="1015" y="351"/>
                      </a:lnTo>
                      <a:lnTo>
                        <a:pt x="849" y="461"/>
                      </a:lnTo>
                      <a:lnTo>
                        <a:pt x="701" y="590"/>
                      </a:lnTo>
                      <a:lnTo>
                        <a:pt x="554" y="720"/>
                      </a:lnTo>
                      <a:lnTo>
                        <a:pt x="462" y="867"/>
                      </a:lnTo>
                      <a:lnTo>
                        <a:pt x="369" y="1033"/>
                      </a:lnTo>
                      <a:lnTo>
                        <a:pt x="240" y="1383"/>
                      </a:lnTo>
                      <a:lnTo>
                        <a:pt x="130" y="1826"/>
                      </a:lnTo>
                      <a:lnTo>
                        <a:pt x="74" y="2047"/>
                      </a:lnTo>
                      <a:lnTo>
                        <a:pt x="38" y="2287"/>
                      </a:lnTo>
                      <a:lnTo>
                        <a:pt x="19" y="2527"/>
                      </a:lnTo>
                      <a:lnTo>
                        <a:pt x="1" y="2767"/>
                      </a:lnTo>
                      <a:lnTo>
                        <a:pt x="19" y="3006"/>
                      </a:lnTo>
                      <a:lnTo>
                        <a:pt x="38" y="3228"/>
                      </a:lnTo>
                      <a:lnTo>
                        <a:pt x="93" y="3449"/>
                      </a:lnTo>
                      <a:lnTo>
                        <a:pt x="167" y="3652"/>
                      </a:lnTo>
                      <a:lnTo>
                        <a:pt x="259" y="3818"/>
                      </a:lnTo>
                      <a:lnTo>
                        <a:pt x="388" y="3984"/>
                      </a:lnTo>
                      <a:lnTo>
                        <a:pt x="535" y="4113"/>
                      </a:lnTo>
                      <a:lnTo>
                        <a:pt x="628" y="4168"/>
                      </a:lnTo>
                      <a:lnTo>
                        <a:pt x="738" y="4223"/>
                      </a:lnTo>
                      <a:lnTo>
                        <a:pt x="941" y="4297"/>
                      </a:lnTo>
                      <a:lnTo>
                        <a:pt x="1181" y="4353"/>
                      </a:lnTo>
                      <a:lnTo>
                        <a:pt x="1421" y="4389"/>
                      </a:lnTo>
                      <a:lnTo>
                        <a:pt x="1660" y="4426"/>
                      </a:lnTo>
                      <a:lnTo>
                        <a:pt x="1919" y="4445"/>
                      </a:lnTo>
                      <a:lnTo>
                        <a:pt x="2177" y="4426"/>
                      </a:lnTo>
                      <a:lnTo>
                        <a:pt x="2416" y="4408"/>
                      </a:lnTo>
                      <a:lnTo>
                        <a:pt x="2675" y="4371"/>
                      </a:lnTo>
                      <a:lnTo>
                        <a:pt x="2896" y="4316"/>
                      </a:lnTo>
                      <a:lnTo>
                        <a:pt x="3136" y="4260"/>
                      </a:lnTo>
                      <a:lnTo>
                        <a:pt x="3339" y="4168"/>
                      </a:lnTo>
                      <a:lnTo>
                        <a:pt x="3523" y="4076"/>
                      </a:lnTo>
                      <a:lnTo>
                        <a:pt x="3689" y="3965"/>
                      </a:lnTo>
                      <a:lnTo>
                        <a:pt x="3836" y="3836"/>
                      </a:lnTo>
                      <a:lnTo>
                        <a:pt x="3947" y="3689"/>
                      </a:lnTo>
                      <a:lnTo>
                        <a:pt x="4039" y="3541"/>
                      </a:lnTo>
                      <a:lnTo>
                        <a:pt x="4095" y="3375"/>
                      </a:lnTo>
                      <a:lnTo>
                        <a:pt x="4150" y="3172"/>
                      </a:lnTo>
                      <a:lnTo>
                        <a:pt x="4205" y="2951"/>
                      </a:lnTo>
                      <a:lnTo>
                        <a:pt x="4242" y="2711"/>
                      </a:lnTo>
                      <a:lnTo>
                        <a:pt x="4279" y="2471"/>
                      </a:lnTo>
                      <a:lnTo>
                        <a:pt x="4297" y="2232"/>
                      </a:lnTo>
                      <a:lnTo>
                        <a:pt x="4297" y="1974"/>
                      </a:lnTo>
                      <a:lnTo>
                        <a:pt x="4279" y="1715"/>
                      </a:lnTo>
                      <a:lnTo>
                        <a:pt x="4242" y="1457"/>
                      </a:lnTo>
                      <a:lnTo>
                        <a:pt x="4187" y="1217"/>
                      </a:lnTo>
                      <a:lnTo>
                        <a:pt x="4132" y="996"/>
                      </a:lnTo>
                      <a:lnTo>
                        <a:pt x="4039" y="775"/>
                      </a:lnTo>
                      <a:lnTo>
                        <a:pt x="3910" y="590"/>
                      </a:lnTo>
                      <a:lnTo>
                        <a:pt x="3781" y="424"/>
                      </a:lnTo>
                      <a:lnTo>
                        <a:pt x="3615" y="295"/>
                      </a:lnTo>
                      <a:lnTo>
                        <a:pt x="3523" y="240"/>
                      </a:lnTo>
                      <a:lnTo>
                        <a:pt x="3412" y="185"/>
                      </a:lnTo>
                      <a:lnTo>
                        <a:pt x="3209" y="111"/>
                      </a:lnTo>
                      <a:lnTo>
                        <a:pt x="2988" y="56"/>
                      </a:lnTo>
                      <a:lnTo>
                        <a:pt x="2748" y="19"/>
                      </a:lnTo>
                      <a:lnTo>
                        <a:pt x="252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8"/>
                <p:cNvSpPr/>
                <p:nvPr/>
              </p:nvSpPr>
              <p:spPr>
                <a:xfrm>
                  <a:off x="1735775" y="3809750"/>
                  <a:ext cx="59062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5" h="60083" extrusionOk="0">
                      <a:moveTo>
                        <a:pt x="13481" y="1"/>
                      </a:moveTo>
                      <a:lnTo>
                        <a:pt x="1" y="6824"/>
                      </a:lnTo>
                      <a:lnTo>
                        <a:pt x="591" y="15307"/>
                      </a:lnTo>
                      <a:lnTo>
                        <a:pt x="1863" y="16524"/>
                      </a:lnTo>
                      <a:lnTo>
                        <a:pt x="1882" y="16506"/>
                      </a:lnTo>
                      <a:lnTo>
                        <a:pt x="1863" y="16672"/>
                      </a:lnTo>
                      <a:lnTo>
                        <a:pt x="1863" y="16838"/>
                      </a:lnTo>
                      <a:lnTo>
                        <a:pt x="1900" y="17022"/>
                      </a:lnTo>
                      <a:lnTo>
                        <a:pt x="1937" y="17207"/>
                      </a:lnTo>
                      <a:lnTo>
                        <a:pt x="9461" y="27792"/>
                      </a:lnTo>
                      <a:lnTo>
                        <a:pt x="9830" y="28308"/>
                      </a:lnTo>
                      <a:lnTo>
                        <a:pt x="10162" y="28825"/>
                      </a:lnTo>
                      <a:lnTo>
                        <a:pt x="10494" y="29341"/>
                      </a:lnTo>
                      <a:lnTo>
                        <a:pt x="10807" y="29876"/>
                      </a:lnTo>
                      <a:lnTo>
                        <a:pt x="11103" y="30429"/>
                      </a:lnTo>
                      <a:lnTo>
                        <a:pt x="11379" y="30982"/>
                      </a:lnTo>
                      <a:lnTo>
                        <a:pt x="11656" y="31536"/>
                      </a:lnTo>
                      <a:lnTo>
                        <a:pt x="11914" y="32089"/>
                      </a:lnTo>
                      <a:lnTo>
                        <a:pt x="12154" y="32661"/>
                      </a:lnTo>
                      <a:lnTo>
                        <a:pt x="12375" y="33232"/>
                      </a:lnTo>
                      <a:lnTo>
                        <a:pt x="12578" y="33804"/>
                      </a:lnTo>
                      <a:lnTo>
                        <a:pt x="12781" y="34376"/>
                      </a:lnTo>
                      <a:lnTo>
                        <a:pt x="12965" y="34966"/>
                      </a:lnTo>
                      <a:lnTo>
                        <a:pt x="13131" y="35556"/>
                      </a:lnTo>
                      <a:lnTo>
                        <a:pt x="13279" y="36146"/>
                      </a:lnTo>
                      <a:lnTo>
                        <a:pt x="13408" y="36755"/>
                      </a:lnTo>
                      <a:lnTo>
                        <a:pt x="13537" y="37345"/>
                      </a:lnTo>
                      <a:lnTo>
                        <a:pt x="13647" y="37953"/>
                      </a:lnTo>
                      <a:lnTo>
                        <a:pt x="13721" y="38562"/>
                      </a:lnTo>
                      <a:lnTo>
                        <a:pt x="13795" y="39170"/>
                      </a:lnTo>
                      <a:lnTo>
                        <a:pt x="13869" y="39779"/>
                      </a:lnTo>
                      <a:lnTo>
                        <a:pt x="13906" y="40388"/>
                      </a:lnTo>
                      <a:lnTo>
                        <a:pt x="13942" y="40996"/>
                      </a:lnTo>
                      <a:lnTo>
                        <a:pt x="13942" y="41605"/>
                      </a:lnTo>
                      <a:lnTo>
                        <a:pt x="13942" y="42232"/>
                      </a:lnTo>
                      <a:lnTo>
                        <a:pt x="13924" y="42840"/>
                      </a:lnTo>
                      <a:lnTo>
                        <a:pt x="13887" y="43467"/>
                      </a:lnTo>
                      <a:lnTo>
                        <a:pt x="13850" y="44076"/>
                      </a:lnTo>
                      <a:lnTo>
                        <a:pt x="13777" y="44684"/>
                      </a:lnTo>
                      <a:lnTo>
                        <a:pt x="13703" y="45311"/>
                      </a:lnTo>
                      <a:lnTo>
                        <a:pt x="13592" y="45920"/>
                      </a:lnTo>
                      <a:lnTo>
                        <a:pt x="13481" y="46529"/>
                      </a:lnTo>
                      <a:lnTo>
                        <a:pt x="12301" y="52430"/>
                      </a:lnTo>
                      <a:lnTo>
                        <a:pt x="10992" y="59050"/>
                      </a:lnTo>
                      <a:lnTo>
                        <a:pt x="10973" y="59216"/>
                      </a:lnTo>
                      <a:lnTo>
                        <a:pt x="11010" y="59364"/>
                      </a:lnTo>
                      <a:lnTo>
                        <a:pt x="11066" y="59493"/>
                      </a:lnTo>
                      <a:lnTo>
                        <a:pt x="11139" y="59603"/>
                      </a:lnTo>
                      <a:lnTo>
                        <a:pt x="11250" y="59696"/>
                      </a:lnTo>
                      <a:lnTo>
                        <a:pt x="11379" y="59769"/>
                      </a:lnTo>
                      <a:lnTo>
                        <a:pt x="11527" y="59806"/>
                      </a:lnTo>
                      <a:lnTo>
                        <a:pt x="11693" y="59806"/>
                      </a:lnTo>
                      <a:lnTo>
                        <a:pt x="17465" y="60083"/>
                      </a:lnTo>
                      <a:lnTo>
                        <a:pt x="22389" y="43541"/>
                      </a:lnTo>
                      <a:lnTo>
                        <a:pt x="22665" y="42674"/>
                      </a:lnTo>
                      <a:lnTo>
                        <a:pt x="22905" y="41808"/>
                      </a:lnTo>
                      <a:lnTo>
                        <a:pt x="23108" y="40922"/>
                      </a:lnTo>
                      <a:lnTo>
                        <a:pt x="23274" y="40037"/>
                      </a:lnTo>
                      <a:lnTo>
                        <a:pt x="23421" y="39152"/>
                      </a:lnTo>
                      <a:lnTo>
                        <a:pt x="23514" y="38267"/>
                      </a:lnTo>
                      <a:lnTo>
                        <a:pt x="23587" y="37363"/>
                      </a:lnTo>
                      <a:lnTo>
                        <a:pt x="23624" y="36478"/>
                      </a:lnTo>
                      <a:lnTo>
                        <a:pt x="23624" y="35574"/>
                      </a:lnTo>
                      <a:lnTo>
                        <a:pt x="23587" y="34671"/>
                      </a:lnTo>
                      <a:lnTo>
                        <a:pt x="23514" y="33785"/>
                      </a:lnTo>
                      <a:lnTo>
                        <a:pt x="23403" y="32882"/>
                      </a:lnTo>
                      <a:lnTo>
                        <a:pt x="23255" y="31997"/>
                      </a:lnTo>
                      <a:lnTo>
                        <a:pt x="23089" y="31111"/>
                      </a:lnTo>
                      <a:lnTo>
                        <a:pt x="22887" y="30245"/>
                      </a:lnTo>
                      <a:lnTo>
                        <a:pt x="22628" y="29360"/>
                      </a:lnTo>
                      <a:lnTo>
                        <a:pt x="18848" y="16819"/>
                      </a:lnTo>
                      <a:lnTo>
                        <a:pt x="17280" y="11674"/>
                      </a:lnTo>
                      <a:lnTo>
                        <a:pt x="16451" y="9019"/>
                      </a:lnTo>
                      <a:lnTo>
                        <a:pt x="1348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8"/>
                <p:cNvSpPr/>
                <p:nvPr/>
              </p:nvSpPr>
              <p:spPr>
                <a:xfrm>
                  <a:off x="1066825" y="3962350"/>
                  <a:ext cx="82620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8" h="46271" extrusionOk="0">
                      <a:moveTo>
                        <a:pt x="32697" y="1"/>
                      </a:moveTo>
                      <a:lnTo>
                        <a:pt x="18202" y="4574"/>
                      </a:lnTo>
                      <a:lnTo>
                        <a:pt x="18442" y="5054"/>
                      </a:lnTo>
                      <a:lnTo>
                        <a:pt x="18718" y="5515"/>
                      </a:lnTo>
                      <a:lnTo>
                        <a:pt x="22573" y="27460"/>
                      </a:lnTo>
                      <a:lnTo>
                        <a:pt x="22591" y="27608"/>
                      </a:lnTo>
                      <a:lnTo>
                        <a:pt x="22591" y="27755"/>
                      </a:lnTo>
                      <a:lnTo>
                        <a:pt x="22591" y="27884"/>
                      </a:lnTo>
                      <a:lnTo>
                        <a:pt x="22573" y="28032"/>
                      </a:lnTo>
                      <a:lnTo>
                        <a:pt x="22517" y="28309"/>
                      </a:lnTo>
                      <a:lnTo>
                        <a:pt x="22407" y="28567"/>
                      </a:lnTo>
                      <a:lnTo>
                        <a:pt x="22259" y="28806"/>
                      </a:lnTo>
                      <a:lnTo>
                        <a:pt x="22093" y="29028"/>
                      </a:lnTo>
                      <a:lnTo>
                        <a:pt x="21982" y="29120"/>
                      </a:lnTo>
                      <a:lnTo>
                        <a:pt x="21872" y="29212"/>
                      </a:lnTo>
                      <a:lnTo>
                        <a:pt x="21761" y="29304"/>
                      </a:lnTo>
                      <a:lnTo>
                        <a:pt x="21632" y="29378"/>
                      </a:lnTo>
                      <a:lnTo>
                        <a:pt x="13555" y="33915"/>
                      </a:lnTo>
                      <a:lnTo>
                        <a:pt x="7985" y="37031"/>
                      </a:lnTo>
                      <a:lnTo>
                        <a:pt x="6141" y="38082"/>
                      </a:lnTo>
                      <a:lnTo>
                        <a:pt x="5422" y="38488"/>
                      </a:lnTo>
                      <a:lnTo>
                        <a:pt x="0" y="41937"/>
                      </a:lnTo>
                      <a:lnTo>
                        <a:pt x="3523" y="46270"/>
                      </a:lnTo>
                      <a:lnTo>
                        <a:pt x="6326" y="45293"/>
                      </a:lnTo>
                      <a:lnTo>
                        <a:pt x="8963" y="44389"/>
                      </a:lnTo>
                      <a:lnTo>
                        <a:pt x="13684" y="42785"/>
                      </a:lnTo>
                      <a:lnTo>
                        <a:pt x="15805" y="42066"/>
                      </a:lnTo>
                      <a:lnTo>
                        <a:pt x="17778" y="41402"/>
                      </a:lnTo>
                      <a:lnTo>
                        <a:pt x="19585" y="40756"/>
                      </a:lnTo>
                      <a:lnTo>
                        <a:pt x="21263" y="40129"/>
                      </a:lnTo>
                      <a:lnTo>
                        <a:pt x="22794" y="39539"/>
                      </a:lnTo>
                      <a:lnTo>
                        <a:pt x="23513" y="39244"/>
                      </a:lnTo>
                      <a:lnTo>
                        <a:pt x="24195" y="38949"/>
                      </a:lnTo>
                      <a:lnTo>
                        <a:pt x="24841" y="38636"/>
                      </a:lnTo>
                      <a:lnTo>
                        <a:pt x="25449" y="38341"/>
                      </a:lnTo>
                      <a:lnTo>
                        <a:pt x="26040" y="38046"/>
                      </a:lnTo>
                      <a:lnTo>
                        <a:pt x="26611" y="37732"/>
                      </a:lnTo>
                      <a:lnTo>
                        <a:pt x="27128" y="37419"/>
                      </a:lnTo>
                      <a:lnTo>
                        <a:pt x="27644" y="37105"/>
                      </a:lnTo>
                      <a:lnTo>
                        <a:pt x="28105" y="36773"/>
                      </a:lnTo>
                      <a:lnTo>
                        <a:pt x="28548" y="36441"/>
                      </a:lnTo>
                      <a:lnTo>
                        <a:pt x="28972" y="36109"/>
                      </a:lnTo>
                      <a:lnTo>
                        <a:pt x="29377" y="35759"/>
                      </a:lnTo>
                      <a:lnTo>
                        <a:pt x="29746" y="35390"/>
                      </a:lnTo>
                      <a:lnTo>
                        <a:pt x="30097" y="35003"/>
                      </a:lnTo>
                      <a:lnTo>
                        <a:pt x="30410" y="34615"/>
                      </a:lnTo>
                      <a:lnTo>
                        <a:pt x="30705" y="34210"/>
                      </a:lnTo>
                      <a:lnTo>
                        <a:pt x="30982" y="33786"/>
                      </a:lnTo>
                      <a:lnTo>
                        <a:pt x="31240" y="33343"/>
                      </a:lnTo>
                      <a:lnTo>
                        <a:pt x="31480" y="32864"/>
                      </a:lnTo>
                      <a:lnTo>
                        <a:pt x="31701" y="32384"/>
                      </a:lnTo>
                      <a:lnTo>
                        <a:pt x="31904" y="31886"/>
                      </a:lnTo>
                      <a:lnTo>
                        <a:pt x="32070" y="31370"/>
                      </a:lnTo>
                      <a:lnTo>
                        <a:pt x="32236" y="30817"/>
                      </a:lnTo>
                      <a:lnTo>
                        <a:pt x="32383" y="30245"/>
                      </a:lnTo>
                      <a:lnTo>
                        <a:pt x="32513" y="29636"/>
                      </a:lnTo>
                      <a:lnTo>
                        <a:pt x="32623" y="29009"/>
                      </a:lnTo>
                      <a:lnTo>
                        <a:pt x="32715" y="28364"/>
                      </a:lnTo>
                      <a:lnTo>
                        <a:pt x="32808" y="27681"/>
                      </a:lnTo>
                      <a:lnTo>
                        <a:pt x="32881" y="26962"/>
                      </a:lnTo>
                      <a:lnTo>
                        <a:pt x="32937" y="26225"/>
                      </a:lnTo>
                      <a:lnTo>
                        <a:pt x="32974" y="25450"/>
                      </a:lnTo>
                      <a:lnTo>
                        <a:pt x="33010" y="24639"/>
                      </a:lnTo>
                      <a:lnTo>
                        <a:pt x="33047" y="22905"/>
                      </a:lnTo>
                      <a:lnTo>
                        <a:pt x="33047" y="21043"/>
                      </a:lnTo>
                      <a:lnTo>
                        <a:pt x="33010" y="19014"/>
                      </a:lnTo>
                      <a:lnTo>
                        <a:pt x="32955" y="16819"/>
                      </a:lnTo>
                      <a:lnTo>
                        <a:pt x="32881" y="14441"/>
                      </a:lnTo>
                      <a:lnTo>
                        <a:pt x="32697" y="9129"/>
                      </a:lnTo>
                      <a:lnTo>
                        <a:pt x="326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8"/>
                <p:cNvSpPr/>
                <p:nvPr/>
              </p:nvSpPr>
              <p:spPr>
                <a:xfrm>
                  <a:off x="1477600" y="3055500"/>
                  <a:ext cx="382225" cy="1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9" h="6179" extrusionOk="0">
                      <a:moveTo>
                        <a:pt x="14569" y="1"/>
                      </a:moveTo>
                      <a:lnTo>
                        <a:pt x="3246" y="794"/>
                      </a:lnTo>
                      <a:lnTo>
                        <a:pt x="1" y="4629"/>
                      </a:lnTo>
                      <a:lnTo>
                        <a:pt x="15289" y="6178"/>
                      </a:lnTo>
                      <a:lnTo>
                        <a:pt x="15289" y="6178"/>
                      </a:lnTo>
                      <a:lnTo>
                        <a:pt x="14569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8"/>
                <p:cNvSpPr/>
                <p:nvPr/>
              </p:nvSpPr>
              <p:spPr>
                <a:xfrm>
                  <a:off x="1579500" y="2464450"/>
                  <a:ext cx="254050" cy="4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2" h="18498" extrusionOk="0">
                      <a:moveTo>
                        <a:pt x="2859" y="1"/>
                      </a:moveTo>
                      <a:lnTo>
                        <a:pt x="2600" y="19"/>
                      </a:lnTo>
                      <a:lnTo>
                        <a:pt x="2361" y="56"/>
                      </a:lnTo>
                      <a:lnTo>
                        <a:pt x="2139" y="93"/>
                      </a:lnTo>
                      <a:lnTo>
                        <a:pt x="1900" y="148"/>
                      </a:lnTo>
                      <a:lnTo>
                        <a:pt x="1697" y="204"/>
                      </a:lnTo>
                      <a:lnTo>
                        <a:pt x="1494" y="296"/>
                      </a:lnTo>
                      <a:lnTo>
                        <a:pt x="1291" y="388"/>
                      </a:lnTo>
                      <a:lnTo>
                        <a:pt x="1107" y="499"/>
                      </a:lnTo>
                      <a:lnTo>
                        <a:pt x="941" y="628"/>
                      </a:lnTo>
                      <a:lnTo>
                        <a:pt x="793" y="757"/>
                      </a:lnTo>
                      <a:lnTo>
                        <a:pt x="646" y="923"/>
                      </a:lnTo>
                      <a:lnTo>
                        <a:pt x="517" y="1107"/>
                      </a:lnTo>
                      <a:lnTo>
                        <a:pt x="387" y="1292"/>
                      </a:lnTo>
                      <a:lnTo>
                        <a:pt x="295" y="1513"/>
                      </a:lnTo>
                      <a:lnTo>
                        <a:pt x="203" y="1753"/>
                      </a:lnTo>
                      <a:lnTo>
                        <a:pt x="129" y="1992"/>
                      </a:lnTo>
                      <a:lnTo>
                        <a:pt x="74" y="2269"/>
                      </a:lnTo>
                      <a:lnTo>
                        <a:pt x="37" y="2564"/>
                      </a:lnTo>
                      <a:lnTo>
                        <a:pt x="19" y="2896"/>
                      </a:lnTo>
                      <a:lnTo>
                        <a:pt x="0" y="3228"/>
                      </a:lnTo>
                      <a:lnTo>
                        <a:pt x="19" y="3597"/>
                      </a:lnTo>
                      <a:lnTo>
                        <a:pt x="56" y="3984"/>
                      </a:lnTo>
                      <a:lnTo>
                        <a:pt x="111" y="4390"/>
                      </a:lnTo>
                      <a:lnTo>
                        <a:pt x="369" y="6363"/>
                      </a:lnTo>
                      <a:lnTo>
                        <a:pt x="609" y="8373"/>
                      </a:lnTo>
                      <a:lnTo>
                        <a:pt x="812" y="10346"/>
                      </a:lnTo>
                      <a:lnTo>
                        <a:pt x="996" y="12283"/>
                      </a:lnTo>
                      <a:lnTo>
                        <a:pt x="1107" y="14090"/>
                      </a:lnTo>
                      <a:lnTo>
                        <a:pt x="1162" y="14957"/>
                      </a:lnTo>
                      <a:lnTo>
                        <a:pt x="1180" y="15768"/>
                      </a:lnTo>
                      <a:lnTo>
                        <a:pt x="1199" y="16543"/>
                      </a:lnTo>
                      <a:lnTo>
                        <a:pt x="1199" y="17243"/>
                      </a:lnTo>
                      <a:lnTo>
                        <a:pt x="1180" y="17907"/>
                      </a:lnTo>
                      <a:lnTo>
                        <a:pt x="1144" y="18497"/>
                      </a:lnTo>
                      <a:lnTo>
                        <a:pt x="1144" y="18497"/>
                      </a:lnTo>
                      <a:lnTo>
                        <a:pt x="3504" y="18424"/>
                      </a:lnTo>
                      <a:lnTo>
                        <a:pt x="3799" y="18405"/>
                      </a:lnTo>
                      <a:lnTo>
                        <a:pt x="4094" y="18368"/>
                      </a:lnTo>
                      <a:lnTo>
                        <a:pt x="4408" y="18313"/>
                      </a:lnTo>
                      <a:lnTo>
                        <a:pt x="4721" y="18239"/>
                      </a:lnTo>
                      <a:lnTo>
                        <a:pt x="5053" y="18147"/>
                      </a:lnTo>
                      <a:lnTo>
                        <a:pt x="5385" y="18036"/>
                      </a:lnTo>
                      <a:lnTo>
                        <a:pt x="5717" y="17907"/>
                      </a:lnTo>
                      <a:lnTo>
                        <a:pt x="6049" y="17760"/>
                      </a:lnTo>
                      <a:lnTo>
                        <a:pt x="6381" y="17612"/>
                      </a:lnTo>
                      <a:lnTo>
                        <a:pt x="6713" y="17446"/>
                      </a:lnTo>
                      <a:lnTo>
                        <a:pt x="7045" y="17262"/>
                      </a:lnTo>
                      <a:lnTo>
                        <a:pt x="7358" y="17077"/>
                      </a:lnTo>
                      <a:lnTo>
                        <a:pt x="7672" y="16875"/>
                      </a:lnTo>
                      <a:lnTo>
                        <a:pt x="7985" y="16653"/>
                      </a:lnTo>
                      <a:lnTo>
                        <a:pt x="8280" y="16432"/>
                      </a:lnTo>
                      <a:lnTo>
                        <a:pt x="8575" y="16211"/>
                      </a:lnTo>
                      <a:lnTo>
                        <a:pt x="8815" y="15989"/>
                      </a:lnTo>
                      <a:lnTo>
                        <a:pt x="9055" y="15750"/>
                      </a:lnTo>
                      <a:lnTo>
                        <a:pt x="9258" y="15491"/>
                      </a:lnTo>
                      <a:lnTo>
                        <a:pt x="9442" y="15215"/>
                      </a:lnTo>
                      <a:lnTo>
                        <a:pt x="9608" y="14938"/>
                      </a:lnTo>
                      <a:lnTo>
                        <a:pt x="9756" y="14662"/>
                      </a:lnTo>
                      <a:lnTo>
                        <a:pt x="9885" y="14348"/>
                      </a:lnTo>
                      <a:lnTo>
                        <a:pt x="9977" y="14053"/>
                      </a:lnTo>
                      <a:lnTo>
                        <a:pt x="10069" y="13740"/>
                      </a:lnTo>
                      <a:lnTo>
                        <a:pt x="10124" y="13408"/>
                      </a:lnTo>
                      <a:lnTo>
                        <a:pt x="10161" y="13094"/>
                      </a:lnTo>
                      <a:lnTo>
                        <a:pt x="10161" y="12762"/>
                      </a:lnTo>
                      <a:lnTo>
                        <a:pt x="10161" y="12430"/>
                      </a:lnTo>
                      <a:lnTo>
                        <a:pt x="10124" y="12098"/>
                      </a:lnTo>
                      <a:lnTo>
                        <a:pt x="10069" y="11785"/>
                      </a:lnTo>
                      <a:lnTo>
                        <a:pt x="9977" y="11453"/>
                      </a:lnTo>
                      <a:lnTo>
                        <a:pt x="5846" y="1863"/>
                      </a:lnTo>
                      <a:lnTo>
                        <a:pt x="5828" y="1642"/>
                      </a:lnTo>
                      <a:lnTo>
                        <a:pt x="5791" y="1439"/>
                      </a:lnTo>
                      <a:lnTo>
                        <a:pt x="5699" y="1033"/>
                      </a:lnTo>
                      <a:lnTo>
                        <a:pt x="5569" y="646"/>
                      </a:lnTo>
                      <a:lnTo>
                        <a:pt x="5404" y="277"/>
                      </a:lnTo>
                      <a:lnTo>
                        <a:pt x="4813" y="167"/>
                      </a:lnTo>
                      <a:lnTo>
                        <a:pt x="4223" y="74"/>
                      </a:lnTo>
                      <a:lnTo>
                        <a:pt x="3652" y="19"/>
                      </a:lnTo>
                      <a:lnTo>
                        <a:pt x="3117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8"/>
                <p:cNvSpPr/>
                <p:nvPr/>
              </p:nvSpPr>
              <p:spPr>
                <a:xfrm>
                  <a:off x="1070500" y="3125575"/>
                  <a:ext cx="383150" cy="9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38968" extrusionOk="0">
                      <a:moveTo>
                        <a:pt x="12652" y="1"/>
                      </a:moveTo>
                      <a:lnTo>
                        <a:pt x="812" y="15676"/>
                      </a:lnTo>
                      <a:lnTo>
                        <a:pt x="480" y="16137"/>
                      </a:lnTo>
                      <a:lnTo>
                        <a:pt x="351" y="16340"/>
                      </a:lnTo>
                      <a:lnTo>
                        <a:pt x="241" y="16561"/>
                      </a:lnTo>
                      <a:lnTo>
                        <a:pt x="148" y="16782"/>
                      </a:lnTo>
                      <a:lnTo>
                        <a:pt x="75" y="17004"/>
                      </a:lnTo>
                      <a:lnTo>
                        <a:pt x="19" y="17243"/>
                      </a:lnTo>
                      <a:lnTo>
                        <a:pt x="1" y="17502"/>
                      </a:lnTo>
                      <a:lnTo>
                        <a:pt x="1" y="17741"/>
                      </a:lnTo>
                      <a:lnTo>
                        <a:pt x="19" y="17981"/>
                      </a:lnTo>
                      <a:lnTo>
                        <a:pt x="3745" y="35095"/>
                      </a:lnTo>
                      <a:lnTo>
                        <a:pt x="3726" y="35224"/>
                      </a:lnTo>
                      <a:lnTo>
                        <a:pt x="3689" y="35390"/>
                      </a:lnTo>
                      <a:lnTo>
                        <a:pt x="3671" y="35611"/>
                      </a:lnTo>
                      <a:lnTo>
                        <a:pt x="3652" y="35906"/>
                      </a:lnTo>
                      <a:lnTo>
                        <a:pt x="3634" y="36238"/>
                      </a:lnTo>
                      <a:lnTo>
                        <a:pt x="3652" y="36625"/>
                      </a:lnTo>
                      <a:lnTo>
                        <a:pt x="3708" y="37068"/>
                      </a:lnTo>
                      <a:lnTo>
                        <a:pt x="3763" y="37326"/>
                      </a:lnTo>
                      <a:lnTo>
                        <a:pt x="3837" y="37603"/>
                      </a:lnTo>
                      <a:lnTo>
                        <a:pt x="3947" y="37879"/>
                      </a:lnTo>
                      <a:lnTo>
                        <a:pt x="4076" y="38138"/>
                      </a:lnTo>
                      <a:lnTo>
                        <a:pt x="4261" y="38377"/>
                      </a:lnTo>
                      <a:lnTo>
                        <a:pt x="4372" y="38506"/>
                      </a:lnTo>
                      <a:lnTo>
                        <a:pt x="4482" y="38599"/>
                      </a:lnTo>
                      <a:lnTo>
                        <a:pt x="4593" y="38709"/>
                      </a:lnTo>
                      <a:lnTo>
                        <a:pt x="4722" y="38783"/>
                      </a:lnTo>
                      <a:lnTo>
                        <a:pt x="4869" y="38857"/>
                      </a:lnTo>
                      <a:lnTo>
                        <a:pt x="5017" y="38931"/>
                      </a:lnTo>
                      <a:lnTo>
                        <a:pt x="5128" y="38967"/>
                      </a:lnTo>
                      <a:lnTo>
                        <a:pt x="5496" y="38967"/>
                      </a:lnTo>
                      <a:lnTo>
                        <a:pt x="5607" y="38931"/>
                      </a:lnTo>
                      <a:lnTo>
                        <a:pt x="5736" y="38894"/>
                      </a:lnTo>
                      <a:lnTo>
                        <a:pt x="5865" y="38838"/>
                      </a:lnTo>
                      <a:lnTo>
                        <a:pt x="5976" y="38765"/>
                      </a:lnTo>
                      <a:lnTo>
                        <a:pt x="6087" y="38691"/>
                      </a:lnTo>
                      <a:lnTo>
                        <a:pt x="6197" y="38599"/>
                      </a:lnTo>
                      <a:lnTo>
                        <a:pt x="6289" y="38488"/>
                      </a:lnTo>
                      <a:lnTo>
                        <a:pt x="6382" y="38396"/>
                      </a:lnTo>
                      <a:lnTo>
                        <a:pt x="6455" y="38267"/>
                      </a:lnTo>
                      <a:lnTo>
                        <a:pt x="6529" y="38138"/>
                      </a:lnTo>
                      <a:lnTo>
                        <a:pt x="6584" y="38008"/>
                      </a:lnTo>
                      <a:lnTo>
                        <a:pt x="6621" y="37879"/>
                      </a:lnTo>
                      <a:lnTo>
                        <a:pt x="6050" y="36533"/>
                      </a:lnTo>
                      <a:lnTo>
                        <a:pt x="5570" y="34763"/>
                      </a:lnTo>
                      <a:lnTo>
                        <a:pt x="5976" y="18405"/>
                      </a:lnTo>
                      <a:lnTo>
                        <a:pt x="15326" y="7599"/>
                      </a:lnTo>
                      <a:lnTo>
                        <a:pt x="12652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8"/>
                <p:cNvSpPr/>
                <p:nvPr/>
              </p:nvSpPr>
              <p:spPr>
                <a:xfrm>
                  <a:off x="1340675" y="2381000"/>
                  <a:ext cx="416800" cy="5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21559" extrusionOk="0">
                      <a:moveTo>
                        <a:pt x="9184" y="1"/>
                      </a:moveTo>
                      <a:lnTo>
                        <a:pt x="8834" y="38"/>
                      </a:lnTo>
                      <a:lnTo>
                        <a:pt x="8502" y="75"/>
                      </a:lnTo>
                      <a:lnTo>
                        <a:pt x="8170" y="111"/>
                      </a:lnTo>
                      <a:lnTo>
                        <a:pt x="7820" y="185"/>
                      </a:lnTo>
                      <a:lnTo>
                        <a:pt x="7488" y="241"/>
                      </a:lnTo>
                      <a:lnTo>
                        <a:pt x="7156" y="333"/>
                      </a:lnTo>
                      <a:lnTo>
                        <a:pt x="6510" y="517"/>
                      </a:lnTo>
                      <a:lnTo>
                        <a:pt x="5883" y="757"/>
                      </a:lnTo>
                      <a:lnTo>
                        <a:pt x="5256" y="1034"/>
                      </a:lnTo>
                      <a:lnTo>
                        <a:pt x="4666" y="1347"/>
                      </a:lnTo>
                      <a:lnTo>
                        <a:pt x="4095" y="1697"/>
                      </a:lnTo>
                      <a:lnTo>
                        <a:pt x="3541" y="2066"/>
                      </a:lnTo>
                      <a:lnTo>
                        <a:pt x="3025" y="2490"/>
                      </a:lnTo>
                      <a:lnTo>
                        <a:pt x="2545" y="2933"/>
                      </a:lnTo>
                      <a:lnTo>
                        <a:pt x="2324" y="3154"/>
                      </a:lnTo>
                      <a:lnTo>
                        <a:pt x="2103" y="3394"/>
                      </a:lnTo>
                      <a:lnTo>
                        <a:pt x="1882" y="3652"/>
                      </a:lnTo>
                      <a:lnTo>
                        <a:pt x="1679" y="3892"/>
                      </a:lnTo>
                      <a:lnTo>
                        <a:pt x="1494" y="4150"/>
                      </a:lnTo>
                      <a:lnTo>
                        <a:pt x="1310" y="4427"/>
                      </a:lnTo>
                      <a:lnTo>
                        <a:pt x="1125" y="4685"/>
                      </a:lnTo>
                      <a:lnTo>
                        <a:pt x="960" y="4962"/>
                      </a:lnTo>
                      <a:lnTo>
                        <a:pt x="812" y="5257"/>
                      </a:lnTo>
                      <a:lnTo>
                        <a:pt x="683" y="5533"/>
                      </a:lnTo>
                      <a:lnTo>
                        <a:pt x="554" y="5828"/>
                      </a:lnTo>
                      <a:lnTo>
                        <a:pt x="443" y="6123"/>
                      </a:lnTo>
                      <a:lnTo>
                        <a:pt x="333" y="6437"/>
                      </a:lnTo>
                      <a:lnTo>
                        <a:pt x="240" y="6732"/>
                      </a:lnTo>
                      <a:lnTo>
                        <a:pt x="167" y="7045"/>
                      </a:lnTo>
                      <a:lnTo>
                        <a:pt x="111" y="7359"/>
                      </a:lnTo>
                      <a:lnTo>
                        <a:pt x="56" y="7672"/>
                      </a:lnTo>
                      <a:lnTo>
                        <a:pt x="19" y="8004"/>
                      </a:lnTo>
                      <a:lnTo>
                        <a:pt x="1" y="8318"/>
                      </a:lnTo>
                      <a:lnTo>
                        <a:pt x="1" y="8650"/>
                      </a:lnTo>
                      <a:lnTo>
                        <a:pt x="1" y="8982"/>
                      </a:lnTo>
                      <a:lnTo>
                        <a:pt x="19" y="9314"/>
                      </a:lnTo>
                      <a:lnTo>
                        <a:pt x="93" y="9885"/>
                      </a:lnTo>
                      <a:lnTo>
                        <a:pt x="167" y="10439"/>
                      </a:lnTo>
                      <a:lnTo>
                        <a:pt x="277" y="10973"/>
                      </a:lnTo>
                      <a:lnTo>
                        <a:pt x="388" y="11490"/>
                      </a:lnTo>
                      <a:lnTo>
                        <a:pt x="517" y="11988"/>
                      </a:lnTo>
                      <a:lnTo>
                        <a:pt x="664" y="12486"/>
                      </a:lnTo>
                      <a:lnTo>
                        <a:pt x="812" y="12947"/>
                      </a:lnTo>
                      <a:lnTo>
                        <a:pt x="978" y="13389"/>
                      </a:lnTo>
                      <a:lnTo>
                        <a:pt x="1162" y="13813"/>
                      </a:lnTo>
                      <a:lnTo>
                        <a:pt x="1328" y="14219"/>
                      </a:lnTo>
                      <a:lnTo>
                        <a:pt x="1513" y="14606"/>
                      </a:lnTo>
                      <a:lnTo>
                        <a:pt x="1716" y="14994"/>
                      </a:lnTo>
                      <a:lnTo>
                        <a:pt x="1900" y="15344"/>
                      </a:lnTo>
                      <a:lnTo>
                        <a:pt x="2103" y="15676"/>
                      </a:lnTo>
                      <a:lnTo>
                        <a:pt x="2490" y="16303"/>
                      </a:lnTo>
                      <a:lnTo>
                        <a:pt x="2877" y="16856"/>
                      </a:lnTo>
                      <a:lnTo>
                        <a:pt x="3246" y="17336"/>
                      </a:lnTo>
                      <a:lnTo>
                        <a:pt x="3597" y="17723"/>
                      </a:lnTo>
                      <a:lnTo>
                        <a:pt x="3892" y="18055"/>
                      </a:lnTo>
                      <a:lnTo>
                        <a:pt x="4150" y="18313"/>
                      </a:lnTo>
                      <a:lnTo>
                        <a:pt x="4353" y="18498"/>
                      </a:lnTo>
                      <a:lnTo>
                        <a:pt x="4519" y="18645"/>
                      </a:lnTo>
                      <a:lnTo>
                        <a:pt x="5090" y="19088"/>
                      </a:lnTo>
                      <a:lnTo>
                        <a:pt x="5644" y="19493"/>
                      </a:lnTo>
                      <a:lnTo>
                        <a:pt x="6160" y="19862"/>
                      </a:lnTo>
                      <a:lnTo>
                        <a:pt x="6658" y="20194"/>
                      </a:lnTo>
                      <a:lnTo>
                        <a:pt x="7119" y="20489"/>
                      </a:lnTo>
                      <a:lnTo>
                        <a:pt x="7543" y="20729"/>
                      </a:lnTo>
                      <a:lnTo>
                        <a:pt x="7949" y="20950"/>
                      </a:lnTo>
                      <a:lnTo>
                        <a:pt x="8336" y="21135"/>
                      </a:lnTo>
                      <a:lnTo>
                        <a:pt x="8705" y="21282"/>
                      </a:lnTo>
                      <a:lnTo>
                        <a:pt x="9037" y="21393"/>
                      </a:lnTo>
                      <a:lnTo>
                        <a:pt x="9332" y="21485"/>
                      </a:lnTo>
                      <a:lnTo>
                        <a:pt x="9627" y="21522"/>
                      </a:lnTo>
                      <a:lnTo>
                        <a:pt x="9885" y="21559"/>
                      </a:lnTo>
                      <a:lnTo>
                        <a:pt x="10143" y="21540"/>
                      </a:lnTo>
                      <a:lnTo>
                        <a:pt x="10365" y="21503"/>
                      </a:lnTo>
                      <a:lnTo>
                        <a:pt x="10567" y="21448"/>
                      </a:lnTo>
                      <a:lnTo>
                        <a:pt x="10752" y="21356"/>
                      </a:lnTo>
                      <a:lnTo>
                        <a:pt x="10918" y="21245"/>
                      </a:lnTo>
                      <a:lnTo>
                        <a:pt x="11065" y="21116"/>
                      </a:lnTo>
                      <a:lnTo>
                        <a:pt x="11194" y="20950"/>
                      </a:lnTo>
                      <a:lnTo>
                        <a:pt x="11305" y="20766"/>
                      </a:lnTo>
                      <a:lnTo>
                        <a:pt x="11397" y="20563"/>
                      </a:lnTo>
                      <a:lnTo>
                        <a:pt x="11490" y="20342"/>
                      </a:lnTo>
                      <a:lnTo>
                        <a:pt x="11545" y="20102"/>
                      </a:lnTo>
                      <a:lnTo>
                        <a:pt x="11600" y="19844"/>
                      </a:lnTo>
                      <a:lnTo>
                        <a:pt x="11655" y="19567"/>
                      </a:lnTo>
                      <a:lnTo>
                        <a:pt x="11674" y="19291"/>
                      </a:lnTo>
                      <a:lnTo>
                        <a:pt x="11692" y="18977"/>
                      </a:lnTo>
                      <a:lnTo>
                        <a:pt x="11711" y="18332"/>
                      </a:lnTo>
                      <a:lnTo>
                        <a:pt x="11674" y="17631"/>
                      </a:lnTo>
                      <a:lnTo>
                        <a:pt x="11600" y="16893"/>
                      </a:lnTo>
                      <a:lnTo>
                        <a:pt x="11526" y="16119"/>
                      </a:lnTo>
                      <a:lnTo>
                        <a:pt x="11416" y="15326"/>
                      </a:lnTo>
                      <a:lnTo>
                        <a:pt x="11287" y="14514"/>
                      </a:lnTo>
                      <a:lnTo>
                        <a:pt x="11010" y="12891"/>
                      </a:lnTo>
                      <a:lnTo>
                        <a:pt x="10752" y="11287"/>
                      </a:lnTo>
                      <a:lnTo>
                        <a:pt x="10641" y="10531"/>
                      </a:lnTo>
                      <a:lnTo>
                        <a:pt x="10549" y="9793"/>
                      </a:lnTo>
                      <a:lnTo>
                        <a:pt x="10494" y="9111"/>
                      </a:lnTo>
                      <a:lnTo>
                        <a:pt x="10457" y="8465"/>
                      </a:lnTo>
                      <a:lnTo>
                        <a:pt x="10457" y="7875"/>
                      </a:lnTo>
                      <a:lnTo>
                        <a:pt x="10475" y="7617"/>
                      </a:lnTo>
                      <a:lnTo>
                        <a:pt x="10494" y="7359"/>
                      </a:lnTo>
                      <a:lnTo>
                        <a:pt x="10531" y="7138"/>
                      </a:lnTo>
                      <a:lnTo>
                        <a:pt x="10586" y="6916"/>
                      </a:lnTo>
                      <a:lnTo>
                        <a:pt x="10660" y="6732"/>
                      </a:lnTo>
                      <a:lnTo>
                        <a:pt x="10733" y="6547"/>
                      </a:lnTo>
                      <a:lnTo>
                        <a:pt x="10863" y="6345"/>
                      </a:lnTo>
                      <a:lnTo>
                        <a:pt x="11010" y="6142"/>
                      </a:lnTo>
                      <a:lnTo>
                        <a:pt x="11158" y="5994"/>
                      </a:lnTo>
                      <a:lnTo>
                        <a:pt x="11324" y="5865"/>
                      </a:lnTo>
                      <a:lnTo>
                        <a:pt x="11490" y="5755"/>
                      </a:lnTo>
                      <a:lnTo>
                        <a:pt x="11674" y="5662"/>
                      </a:lnTo>
                      <a:lnTo>
                        <a:pt x="11858" y="5607"/>
                      </a:lnTo>
                      <a:lnTo>
                        <a:pt x="12043" y="5552"/>
                      </a:lnTo>
                      <a:lnTo>
                        <a:pt x="12246" y="5515"/>
                      </a:lnTo>
                      <a:lnTo>
                        <a:pt x="12854" y="5515"/>
                      </a:lnTo>
                      <a:lnTo>
                        <a:pt x="13278" y="5570"/>
                      </a:lnTo>
                      <a:lnTo>
                        <a:pt x="13702" y="5662"/>
                      </a:lnTo>
                      <a:lnTo>
                        <a:pt x="14514" y="5847"/>
                      </a:lnTo>
                      <a:lnTo>
                        <a:pt x="14901" y="5920"/>
                      </a:lnTo>
                      <a:lnTo>
                        <a:pt x="15270" y="5976"/>
                      </a:lnTo>
                      <a:lnTo>
                        <a:pt x="15454" y="5994"/>
                      </a:lnTo>
                      <a:lnTo>
                        <a:pt x="15620" y="5994"/>
                      </a:lnTo>
                      <a:lnTo>
                        <a:pt x="15768" y="5976"/>
                      </a:lnTo>
                      <a:lnTo>
                        <a:pt x="15915" y="5939"/>
                      </a:lnTo>
                      <a:lnTo>
                        <a:pt x="16045" y="5902"/>
                      </a:lnTo>
                      <a:lnTo>
                        <a:pt x="16174" y="5828"/>
                      </a:lnTo>
                      <a:lnTo>
                        <a:pt x="16284" y="5736"/>
                      </a:lnTo>
                      <a:lnTo>
                        <a:pt x="16376" y="5625"/>
                      </a:lnTo>
                      <a:lnTo>
                        <a:pt x="16469" y="5496"/>
                      </a:lnTo>
                      <a:lnTo>
                        <a:pt x="16542" y="5330"/>
                      </a:lnTo>
                      <a:lnTo>
                        <a:pt x="16598" y="5146"/>
                      </a:lnTo>
                      <a:lnTo>
                        <a:pt x="16635" y="4925"/>
                      </a:lnTo>
                      <a:lnTo>
                        <a:pt x="16653" y="4722"/>
                      </a:lnTo>
                      <a:lnTo>
                        <a:pt x="16672" y="4482"/>
                      </a:lnTo>
                      <a:lnTo>
                        <a:pt x="16653" y="4242"/>
                      </a:lnTo>
                      <a:lnTo>
                        <a:pt x="16635" y="4003"/>
                      </a:lnTo>
                      <a:lnTo>
                        <a:pt x="16579" y="3763"/>
                      </a:lnTo>
                      <a:lnTo>
                        <a:pt x="16524" y="3523"/>
                      </a:lnTo>
                      <a:lnTo>
                        <a:pt x="16450" y="3283"/>
                      </a:lnTo>
                      <a:lnTo>
                        <a:pt x="16358" y="3062"/>
                      </a:lnTo>
                      <a:lnTo>
                        <a:pt x="16247" y="2841"/>
                      </a:lnTo>
                      <a:lnTo>
                        <a:pt x="16118" y="2638"/>
                      </a:lnTo>
                      <a:lnTo>
                        <a:pt x="15971" y="2453"/>
                      </a:lnTo>
                      <a:lnTo>
                        <a:pt x="15805" y="2288"/>
                      </a:lnTo>
                      <a:lnTo>
                        <a:pt x="15510" y="2029"/>
                      </a:lnTo>
                      <a:lnTo>
                        <a:pt x="15196" y="1808"/>
                      </a:lnTo>
                      <a:lnTo>
                        <a:pt x="14883" y="1587"/>
                      </a:lnTo>
                      <a:lnTo>
                        <a:pt x="14569" y="1365"/>
                      </a:lnTo>
                      <a:lnTo>
                        <a:pt x="14256" y="1181"/>
                      </a:lnTo>
                      <a:lnTo>
                        <a:pt x="13924" y="997"/>
                      </a:lnTo>
                      <a:lnTo>
                        <a:pt x="13592" y="849"/>
                      </a:lnTo>
                      <a:lnTo>
                        <a:pt x="13260" y="702"/>
                      </a:lnTo>
                      <a:lnTo>
                        <a:pt x="12928" y="572"/>
                      </a:lnTo>
                      <a:lnTo>
                        <a:pt x="12596" y="443"/>
                      </a:lnTo>
                      <a:lnTo>
                        <a:pt x="12264" y="351"/>
                      </a:lnTo>
                      <a:lnTo>
                        <a:pt x="11914" y="259"/>
                      </a:lnTo>
                      <a:lnTo>
                        <a:pt x="11582" y="185"/>
                      </a:lnTo>
                      <a:lnTo>
                        <a:pt x="11231" y="111"/>
                      </a:lnTo>
                      <a:lnTo>
                        <a:pt x="10899" y="75"/>
                      </a:lnTo>
                      <a:lnTo>
                        <a:pt x="10549" y="38"/>
                      </a:lnTo>
                      <a:lnTo>
                        <a:pt x="10199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8"/>
                <p:cNvSpPr/>
                <p:nvPr/>
              </p:nvSpPr>
              <p:spPr>
                <a:xfrm>
                  <a:off x="1190375" y="3984500"/>
                  <a:ext cx="70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1679" extrusionOk="0">
                      <a:moveTo>
                        <a:pt x="296" y="0"/>
                      </a:moveTo>
                      <a:lnTo>
                        <a:pt x="185" y="19"/>
                      </a:lnTo>
                      <a:lnTo>
                        <a:pt x="93" y="55"/>
                      </a:lnTo>
                      <a:lnTo>
                        <a:pt x="38" y="129"/>
                      </a:lnTo>
                      <a:lnTo>
                        <a:pt x="1" y="203"/>
                      </a:lnTo>
                      <a:lnTo>
                        <a:pt x="1" y="277"/>
                      </a:lnTo>
                      <a:lnTo>
                        <a:pt x="38" y="350"/>
                      </a:lnTo>
                      <a:lnTo>
                        <a:pt x="111" y="387"/>
                      </a:lnTo>
                      <a:lnTo>
                        <a:pt x="314" y="498"/>
                      </a:lnTo>
                      <a:lnTo>
                        <a:pt x="517" y="590"/>
                      </a:lnTo>
                      <a:lnTo>
                        <a:pt x="499" y="646"/>
                      </a:lnTo>
                      <a:lnTo>
                        <a:pt x="480" y="719"/>
                      </a:lnTo>
                      <a:lnTo>
                        <a:pt x="499" y="756"/>
                      </a:lnTo>
                      <a:lnTo>
                        <a:pt x="517" y="812"/>
                      </a:lnTo>
                      <a:lnTo>
                        <a:pt x="572" y="867"/>
                      </a:lnTo>
                      <a:lnTo>
                        <a:pt x="646" y="904"/>
                      </a:lnTo>
                      <a:lnTo>
                        <a:pt x="794" y="959"/>
                      </a:lnTo>
                      <a:lnTo>
                        <a:pt x="1033" y="1051"/>
                      </a:lnTo>
                      <a:lnTo>
                        <a:pt x="1273" y="1125"/>
                      </a:lnTo>
                      <a:lnTo>
                        <a:pt x="1347" y="1162"/>
                      </a:lnTo>
                      <a:lnTo>
                        <a:pt x="1328" y="1162"/>
                      </a:lnTo>
                      <a:lnTo>
                        <a:pt x="1439" y="1217"/>
                      </a:lnTo>
                      <a:lnTo>
                        <a:pt x="1660" y="1346"/>
                      </a:lnTo>
                      <a:lnTo>
                        <a:pt x="1845" y="1475"/>
                      </a:lnTo>
                      <a:lnTo>
                        <a:pt x="2029" y="1623"/>
                      </a:lnTo>
                      <a:lnTo>
                        <a:pt x="2085" y="1660"/>
                      </a:lnTo>
                      <a:lnTo>
                        <a:pt x="2177" y="1678"/>
                      </a:lnTo>
                      <a:lnTo>
                        <a:pt x="2343" y="1678"/>
                      </a:lnTo>
                      <a:lnTo>
                        <a:pt x="2435" y="1660"/>
                      </a:lnTo>
                      <a:lnTo>
                        <a:pt x="2527" y="1623"/>
                      </a:lnTo>
                      <a:lnTo>
                        <a:pt x="2601" y="1586"/>
                      </a:lnTo>
                      <a:lnTo>
                        <a:pt x="2675" y="1531"/>
                      </a:lnTo>
                      <a:lnTo>
                        <a:pt x="2748" y="1475"/>
                      </a:lnTo>
                      <a:lnTo>
                        <a:pt x="2785" y="1420"/>
                      </a:lnTo>
                      <a:lnTo>
                        <a:pt x="2822" y="1346"/>
                      </a:lnTo>
                      <a:lnTo>
                        <a:pt x="2822" y="1273"/>
                      </a:lnTo>
                      <a:lnTo>
                        <a:pt x="2804" y="1217"/>
                      </a:lnTo>
                      <a:lnTo>
                        <a:pt x="2785" y="1162"/>
                      </a:lnTo>
                      <a:lnTo>
                        <a:pt x="2748" y="1107"/>
                      </a:lnTo>
                      <a:lnTo>
                        <a:pt x="2693" y="1051"/>
                      </a:lnTo>
                      <a:lnTo>
                        <a:pt x="2472" y="867"/>
                      </a:lnTo>
                      <a:lnTo>
                        <a:pt x="2214" y="701"/>
                      </a:lnTo>
                      <a:lnTo>
                        <a:pt x="1955" y="535"/>
                      </a:lnTo>
                      <a:lnTo>
                        <a:pt x="1679" y="406"/>
                      </a:lnTo>
                      <a:lnTo>
                        <a:pt x="1365" y="277"/>
                      </a:lnTo>
                      <a:lnTo>
                        <a:pt x="1033" y="185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18"/>
                <p:cNvSpPr/>
                <p:nvPr/>
              </p:nvSpPr>
              <p:spPr>
                <a:xfrm>
                  <a:off x="1839050" y="3049975"/>
                  <a:ext cx="140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93" extrusionOk="0">
                      <a:moveTo>
                        <a:pt x="1" y="0"/>
                      </a:moveTo>
                      <a:lnTo>
                        <a:pt x="19" y="93"/>
                      </a:lnTo>
                      <a:lnTo>
                        <a:pt x="5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18"/>
                <p:cNvSpPr/>
                <p:nvPr/>
              </p:nvSpPr>
              <p:spPr>
                <a:xfrm>
                  <a:off x="1037325" y="3052275"/>
                  <a:ext cx="167495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98" h="46271" extrusionOk="0">
                      <a:moveTo>
                        <a:pt x="31535" y="1"/>
                      </a:moveTo>
                      <a:lnTo>
                        <a:pt x="30816" y="37"/>
                      </a:lnTo>
                      <a:lnTo>
                        <a:pt x="30023" y="93"/>
                      </a:lnTo>
                      <a:lnTo>
                        <a:pt x="29156" y="148"/>
                      </a:lnTo>
                      <a:lnTo>
                        <a:pt x="27293" y="314"/>
                      </a:lnTo>
                      <a:lnTo>
                        <a:pt x="25412" y="517"/>
                      </a:lnTo>
                      <a:lnTo>
                        <a:pt x="22204" y="849"/>
                      </a:lnTo>
                      <a:lnTo>
                        <a:pt x="21208" y="923"/>
                      </a:lnTo>
                      <a:lnTo>
                        <a:pt x="20931" y="941"/>
                      </a:lnTo>
                      <a:lnTo>
                        <a:pt x="20876" y="941"/>
                      </a:lnTo>
                      <a:lnTo>
                        <a:pt x="20857" y="923"/>
                      </a:lnTo>
                      <a:lnTo>
                        <a:pt x="15270" y="2398"/>
                      </a:lnTo>
                      <a:lnTo>
                        <a:pt x="14975" y="2490"/>
                      </a:lnTo>
                      <a:lnTo>
                        <a:pt x="14698" y="2582"/>
                      </a:lnTo>
                      <a:lnTo>
                        <a:pt x="14421" y="2711"/>
                      </a:lnTo>
                      <a:lnTo>
                        <a:pt x="14163" y="2859"/>
                      </a:lnTo>
                      <a:lnTo>
                        <a:pt x="13905" y="3025"/>
                      </a:lnTo>
                      <a:lnTo>
                        <a:pt x="13665" y="3209"/>
                      </a:lnTo>
                      <a:lnTo>
                        <a:pt x="13425" y="3394"/>
                      </a:lnTo>
                      <a:lnTo>
                        <a:pt x="13223" y="3615"/>
                      </a:lnTo>
                      <a:lnTo>
                        <a:pt x="11803" y="5127"/>
                      </a:lnTo>
                      <a:lnTo>
                        <a:pt x="9940" y="7174"/>
                      </a:lnTo>
                      <a:lnTo>
                        <a:pt x="8889" y="8318"/>
                      </a:lnTo>
                      <a:lnTo>
                        <a:pt x="7801" y="9535"/>
                      </a:lnTo>
                      <a:lnTo>
                        <a:pt x="6713" y="10807"/>
                      </a:lnTo>
                      <a:lnTo>
                        <a:pt x="5606" y="12080"/>
                      </a:lnTo>
                      <a:lnTo>
                        <a:pt x="4555" y="13352"/>
                      </a:lnTo>
                      <a:lnTo>
                        <a:pt x="3541" y="14606"/>
                      </a:lnTo>
                      <a:lnTo>
                        <a:pt x="2619" y="15805"/>
                      </a:lnTo>
                      <a:lnTo>
                        <a:pt x="2195" y="16377"/>
                      </a:lnTo>
                      <a:lnTo>
                        <a:pt x="1789" y="16930"/>
                      </a:lnTo>
                      <a:lnTo>
                        <a:pt x="1420" y="17446"/>
                      </a:lnTo>
                      <a:lnTo>
                        <a:pt x="1088" y="17944"/>
                      </a:lnTo>
                      <a:lnTo>
                        <a:pt x="812" y="18424"/>
                      </a:lnTo>
                      <a:lnTo>
                        <a:pt x="553" y="18866"/>
                      </a:lnTo>
                      <a:lnTo>
                        <a:pt x="332" y="19272"/>
                      </a:lnTo>
                      <a:lnTo>
                        <a:pt x="185" y="19641"/>
                      </a:lnTo>
                      <a:lnTo>
                        <a:pt x="74" y="19954"/>
                      </a:lnTo>
                      <a:lnTo>
                        <a:pt x="0" y="20249"/>
                      </a:lnTo>
                      <a:lnTo>
                        <a:pt x="0" y="20434"/>
                      </a:lnTo>
                      <a:lnTo>
                        <a:pt x="0" y="20692"/>
                      </a:lnTo>
                      <a:lnTo>
                        <a:pt x="19" y="20987"/>
                      </a:lnTo>
                      <a:lnTo>
                        <a:pt x="74" y="21319"/>
                      </a:lnTo>
                      <a:lnTo>
                        <a:pt x="203" y="22112"/>
                      </a:lnTo>
                      <a:lnTo>
                        <a:pt x="369" y="23052"/>
                      </a:lnTo>
                      <a:lnTo>
                        <a:pt x="609" y="24122"/>
                      </a:lnTo>
                      <a:lnTo>
                        <a:pt x="867" y="25265"/>
                      </a:lnTo>
                      <a:lnTo>
                        <a:pt x="1162" y="26482"/>
                      </a:lnTo>
                      <a:lnTo>
                        <a:pt x="1475" y="27755"/>
                      </a:lnTo>
                      <a:lnTo>
                        <a:pt x="2158" y="30300"/>
                      </a:lnTo>
                      <a:lnTo>
                        <a:pt x="2803" y="32734"/>
                      </a:lnTo>
                      <a:lnTo>
                        <a:pt x="3393" y="34855"/>
                      </a:lnTo>
                      <a:lnTo>
                        <a:pt x="3854" y="36459"/>
                      </a:lnTo>
                      <a:lnTo>
                        <a:pt x="3928" y="36644"/>
                      </a:lnTo>
                      <a:lnTo>
                        <a:pt x="4039" y="36828"/>
                      </a:lnTo>
                      <a:lnTo>
                        <a:pt x="4186" y="36957"/>
                      </a:lnTo>
                      <a:lnTo>
                        <a:pt x="4352" y="37068"/>
                      </a:lnTo>
                      <a:lnTo>
                        <a:pt x="4537" y="37142"/>
                      </a:lnTo>
                      <a:lnTo>
                        <a:pt x="4721" y="37178"/>
                      </a:lnTo>
                      <a:lnTo>
                        <a:pt x="4924" y="37178"/>
                      </a:lnTo>
                      <a:lnTo>
                        <a:pt x="5127" y="37142"/>
                      </a:lnTo>
                      <a:lnTo>
                        <a:pt x="7026" y="36551"/>
                      </a:lnTo>
                      <a:lnTo>
                        <a:pt x="7174" y="36496"/>
                      </a:lnTo>
                      <a:lnTo>
                        <a:pt x="7303" y="36422"/>
                      </a:lnTo>
                      <a:lnTo>
                        <a:pt x="7432" y="36312"/>
                      </a:lnTo>
                      <a:lnTo>
                        <a:pt x="7543" y="36201"/>
                      </a:lnTo>
                      <a:lnTo>
                        <a:pt x="7616" y="36072"/>
                      </a:lnTo>
                      <a:lnTo>
                        <a:pt x="7690" y="35924"/>
                      </a:lnTo>
                      <a:lnTo>
                        <a:pt x="7727" y="35777"/>
                      </a:lnTo>
                      <a:lnTo>
                        <a:pt x="7746" y="35629"/>
                      </a:lnTo>
                      <a:lnTo>
                        <a:pt x="7875" y="32439"/>
                      </a:lnTo>
                      <a:lnTo>
                        <a:pt x="7967" y="30281"/>
                      </a:lnTo>
                      <a:lnTo>
                        <a:pt x="8096" y="28031"/>
                      </a:lnTo>
                      <a:lnTo>
                        <a:pt x="8225" y="25837"/>
                      </a:lnTo>
                      <a:lnTo>
                        <a:pt x="8373" y="23919"/>
                      </a:lnTo>
                      <a:lnTo>
                        <a:pt x="8465" y="23108"/>
                      </a:lnTo>
                      <a:lnTo>
                        <a:pt x="8538" y="22444"/>
                      </a:lnTo>
                      <a:lnTo>
                        <a:pt x="8631" y="21927"/>
                      </a:lnTo>
                      <a:lnTo>
                        <a:pt x="8686" y="21725"/>
                      </a:lnTo>
                      <a:lnTo>
                        <a:pt x="8723" y="21595"/>
                      </a:lnTo>
                      <a:lnTo>
                        <a:pt x="8797" y="21466"/>
                      </a:lnTo>
                      <a:lnTo>
                        <a:pt x="8944" y="21263"/>
                      </a:lnTo>
                      <a:lnTo>
                        <a:pt x="9479" y="20636"/>
                      </a:lnTo>
                      <a:lnTo>
                        <a:pt x="10235" y="19788"/>
                      </a:lnTo>
                      <a:lnTo>
                        <a:pt x="11139" y="18774"/>
                      </a:lnTo>
                      <a:lnTo>
                        <a:pt x="13057" y="16672"/>
                      </a:lnTo>
                      <a:lnTo>
                        <a:pt x="14569" y="14993"/>
                      </a:lnTo>
                      <a:lnTo>
                        <a:pt x="15804" y="35888"/>
                      </a:lnTo>
                      <a:lnTo>
                        <a:pt x="16210" y="44057"/>
                      </a:lnTo>
                      <a:lnTo>
                        <a:pt x="16229" y="44352"/>
                      </a:lnTo>
                      <a:lnTo>
                        <a:pt x="16247" y="44629"/>
                      </a:lnTo>
                      <a:lnTo>
                        <a:pt x="16284" y="44905"/>
                      </a:lnTo>
                      <a:lnTo>
                        <a:pt x="16339" y="45145"/>
                      </a:lnTo>
                      <a:lnTo>
                        <a:pt x="16395" y="45366"/>
                      </a:lnTo>
                      <a:lnTo>
                        <a:pt x="16487" y="45569"/>
                      </a:lnTo>
                      <a:lnTo>
                        <a:pt x="16579" y="45735"/>
                      </a:lnTo>
                      <a:lnTo>
                        <a:pt x="16690" y="45901"/>
                      </a:lnTo>
                      <a:lnTo>
                        <a:pt x="16819" y="46030"/>
                      </a:lnTo>
                      <a:lnTo>
                        <a:pt x="16966" y="46123"/>
                      </a:lnTo>
                      <a:lnTo>
                        <a:pt x="17151" y="46196"/>
                      </a:lnTo>
                      <a:lnTo>
                        <a:pt x="17335" y="46252"/>
                      </a:lnTo>
                      <a:lnTo>
                        <a:pt x="17556" y="46270"/>
                      </a:lnTo>
                      <a:lnTo>
                        <a:pt x="17778" y="46252"/>
                      </a:lnTo>
                      <a:lnTo>
                        <a:pt x="18036" y="46215"/>
                      </a:lnTo>
                      <a:lnTo>
                        <a:pt x="18331" y="46123"/>
                      </a:lnTo>
                      <a:lnTo>
                        <a:pt x="47892" y="41180"/>
                      </a:lnTo>
                      <a:lnTo>
                        <a:pt x="48077" y="41106"/>
                      </a:lnTo>
                      <a:lnTo>
                        <a:pt x="48261" y="41033"/>
                      </a:lnTo>
                      <a:lnTo>
                        <a:pt x="48427" y="40922"/>
                      </a:lnTo>
                      <a:lnTo>
                        <a:pt x="48593" y="40811"/>
                      </a:lnTo>
                      <a:lnTo>
                        <a:pt x="48741" y="40664"/>
                      </a:lnTo>
                      <a:lnTo>
                        <a:pt x="48870" y="40535"/>
                      </a:lnTo>
                      <a:lnTo>
                        <a:pt x="48980" y="40369"/>
                      </a:lnTo>
                      <a:lnTo>
                        <a:pt x="49091" y="40203"/>
                      </a:lnTo>
                      <a:lnTo>
                        <a:pt x="49165" y="40037"/>
                      </a:lnTo>
                      <a:lnTo>
                        <a:pt x="49239" y="39852"/>
                      </a:lnTo>
                      <a:lnTo>
                        <a:pt x="49294" y="39668"/>
                      </a:lnTo>
                      <a:lnTo>
                        <a:pt x="49331" y="39484"/>
                      </a:lnTo>
                      <a:lnTo>
                        <a:pt x="49349" y="39281"/>
                      </a:lnTo>
                      <a:lnTo>
                        <a:pt x="49349" y="39078"/>
                      </a:lnTo>
                      <a:lnTo>
                        <a:pt x="49331" y="38893"/>
                      </a:lnTo>
                      <a:lnTo>
                        <a:pt x="49294" y="38691"/>
                      </a:lnTo>
                      <a:lnTo>
                        <a:pt x="40350" y="11268"/>
                      </a:lnTo>
                      <a:lnTo>
                        <a:pt x="48870" y="14993"/>
                      </a:lnTo>
                      <a:lnTo>
                        <a:pt x="49386" y="15159"/>
                      </a:lnTo>
                      <a:lnTo>
                        <a:pt x="49626" y="15215"/>
                      </a:lnTo>
                      <a:lnTo>
                        <a:pt x="49866" y="15252"/>
                      </a:lnTo>
                      <a:lnTo>
                        <a:pt x="50124" y="15270"/>
                      </a:lnTo>
                      <a:lnTo>
                        <a:pt x="50364" y="15270"/>
                      </a:lnTo>
                      <a:lnTo>
                        <a:pt x="50603" y="15233"/>
                      </a:lnTo>
                      <a:lnTo>
                        <a:pt x="50843" y="15178"/>
                      </a:lnTo>
                      <a:lnTo>
                        <a:pt x="51064" y="15104"/>
                      </a:lnTo>
                      <a:lnTo>
                        <a:pt x="51304" y="14993"/>
                      </a:lnTo>
                      <a:lnTo>
                        <a:pt x="66076" y="6621"/>
                      </a:lnTo>
                      <a:lnTo>
                        <a:pt x="66242" y="6510"/>
                      </a:lnTo>
                      <a:lnTo>
                        <a:pt x="66389" y="6400"/>
                      </a:lnTo>
                      <a:lnTo>
                        <a:pt x="66518" y="6252"/>
                      </a:lnTo>
                      <a:lnTo>
                        <a:pt x="66647" y="6123"/>
                      </a:lnTo>
                      <a:lnTo>
                        <a:pt x="66739" y="5957"/>
                      </a:lnTo>
                      <a:lnTo>
                        <a:pt x="66832" y="5791"/>
                      </a:lnTo>
                      <a:lnTo>
                        <a:pt x="66905" y="5625"/>
                      </a:lnTo>
                      <a:lnTo>
                        <a:pt x="66942" y="5441"/>
                      </a:lnTo>
                      <a:lnTo>
                        <a:pt x="66979" y="5256"/>
                      </a:lnTo>
                      <a:lnTo>
                        <a:pt x="66998" y="5090"/>
                      </a:lnTo>
                      <a:lnTo>
                        <a:pt x="66998" y="4887"/>
                      </a:lnTo>
                      <a:lnTo>
                        <a:pt x="66979" y="4703"/>
                      </a:lnTo>
                      <a:lnTo>
                        <a:pt x="66924" y="4519"/>
                      </a:lnTo>
                      <a:lnTo>
                        <a:pt x="66869" y="4353"/>
                      </a:lnTo>
                      <a:lnTo>
                        <a:pt x="66795" y="4168"/>
                      </a:lnTo>
                      <a:lnTo>
                        <a:pt x="66684" y="4002"/>
                      </a:lnTo>
                      <a:lnTo>
                        <a:pt x="65135" y="1697"/>
                      </a:lnTo>
                      <a:lnTo>
                        <a:pt x="51083" y="6769"/>
                      </a:lnTo>
                      <a:lnTo>
                        <a:pt x="50861" y="6824"/>
                      </a:lnTo>
                      <a:lnTo>
                        <a:pt x="50622" y="6842"/>
                      </a:lnTo>
                      <a:lnTo>
                        <a:pt x="50382" y="6824"/>
                      </a:lnTo>
                      <a:lnTo>
                        <a:pt x="50142" y="6750"/>
                      </a:lnTo>
                      <a:lnTo>
                        <a:pt x="42526" y="2306"/>
                      </a:lnTo>
                      <a:lnTo>
                        <a:pt x="41917" y="1974"/>
                      </a:lnTo>
                      <a:lnTo>
                        <a:pt x="41309" y="1679"/>
                      </a:lnTo>
                      <a:lnTo>
                        <a:pt x="40682" y="1420"/>
                      </a:lnTo>
                      <a:lnTo>
                        <a:pt x="40036" y="1181"/>
                      </a:lnTo>
                      <a:lnTo>
                        <a:pt x="39372" y="996"/>
                      </a:lnTo>
                      <a:lnTo>
                        <a:pt x="38709" y="830"/>
                      </a:lnTo>
                      <a:lnTo>
                        <a:pt x="38045" y="701"/>
                      </a:lnTo>
                      <a:lnTo>
                        <a:pt x="37362" y="609"/>
                      </a:lnTo>
                      <a:lnTo>
                        <a:pt x="321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8"/>
                <p:cNvSpPr/>
                <p:nvPr/>
              </p:nvSpPr>
              <p:spPr>
                <a:xfrm>
                  <a:off x="1510800" y="2959600"/>
                  <a:ext cx="359625" cy="1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5" h="6069" extrusionOk="0">
                      <a:moveTo>
                        <a:pt x="11932" y="1"/>
                      </a:moveTo>
                      <a:lnTo>
                        <a:pt x="11674" y="19"/>
                      </a:lnTo>
                      <a:lnTo>
                        <a:pt x="2047" y="1329"/>
                      </a:lnTo>
                      <a:lnTo>
                        <a:pt x="1808" y="1384"/>
                      </a:lnTo>
                      <a:lnTo>
                        <a:pt x="1586" y="1439"/>
                      </a:lnTo>
                      <a:lnTo>
                        <a:pt x="1365" y="1531"/>
                      </a:lnTo>
                      <a:lnTo>
                        <a:pt x="1162" y="1642"/>
                      </a:lnTo>
                      <a:lnTo>
                        <a:pt x="978" y="1771"/>
                      </a:lnTo>
                      <a:lnTo>
                        <a:pt x="793" y="1919"/>
                      </a:lnTo>
                      <a:lnTo>
                        <a:pt x="627" y="2085"/>
                      </a:lnTo>
                      <a:lnTo>
                        <a:pt x="480" y="2251"/>
                      </a:lnTo>
                      <a:lnTo>
                        <a:pt x="351" y="2435"/>
                      </a:lnTo>
                      <a:lnTo>
                        <a:pt x="240" y="2638"/>
                      </a:lnTo>
                      <a:lnTo>
                        <a:pt x="148" y="2859"/>
                      </a:lnTo>
                      <a:lnTo>
                        <a:pt x="74" y="3062"/>
                      </a:lnTo>
                      <a:lnTo>
                        <a:pt x="37" y="3302"/>
                      </a:lnTo>
                      <a:lnTo>
                        <a:pt x="0" y="3523"/>
                      </a:lnTo>
                      <a:lnTo>
                        <a:pt x="0" y="3763"/>
                      </a:lnTo>
                      <a:lnTo>
                        <a:pt x="19" y="4003"/>
                      </a:lnTo>
                      <a:lnTo>
                        <a:pt x="56" y="4242"/>
                      </a:lnTo>
                      <a:lnTo>
                        <a:pt x="130" y="4482"/>
                      </a:lnTo>
                      <a:lnTo>
                        <a:pt x="222" y="4685"/>
                      </a:lnTo>
                      <a:lnTo>
                        <a:pt x="332" y="4906"/>
                      </a:lnTo>
                      <a:lnTo>
                        <a:pt x="461" y="5091"/>
                      </a:lnTo>
                      <a:lnTo>
                        <a:pt x="609" y="5275"/>
                      </a:lnTo>
                      <a:lnTo>
                        <a:pt x="757" y="5423"/>
                      </a:lnTo>
                      <a:lnTo>
                        <a:pt x="941" y="5570"/>
                      </a:lnTo>
                      <a:lnTo>
                        <a:pt x="1125" y="5699"/>
                      </a:lnTo>
                      <a:lnTo>
                        <a:pt x="1328" y="5810"/>
                      </a:lnTo>
                      <a:lnTo>
                        <a:pt x="1531" y="5902"/>
                      </a:lnTo>
                      <a:lnTo>
                        <a:pt x="1752" y="5976"/>
                      </a:lnTo>
                      <a:lnTo>
                        <a:pt x="1974" y="6031"/>
                      </a:lnTo>
                      <a:lnTo>
                        <a:pt x="2213" y="6050"/>
                      </a:lnTo>
                      <a:lnTo>
                        <a:pt x="2453" y="6068"/>
                      </a:lnTo>
                      <a:lnTo>
                        <a:pt x="2693" y="6050"/>
                      </a:lnTo>
                      <a:lnTo>
                        <a:pt x="12319" y="4722"/>
                      </a:lnTo>
                      <a:lnTo>
                        <a:pt x="12559" y="4685"/>
                      </a:lnTo>
                      <a:lnTo>
                        <a:pt x="12799" y="4611"/>
                      </a:lnTo>
                      <a:lnTo>
                        <a:pt x="13002" y="4519"/>
                      </a:lnTo>
                      <a:lnTo>
                        <a:pt x="13204" y="4408"/>
                      </a:lnTo>
                      <a:lnTo>
                        <a:pt x="13407" y="4279"/>
                      </a:lnTo>
                      <a:lnTo>
                        <a:pt x="13592" y="4132"/>
                      </a:lnTo>
                      <a:lnTo>
                        <a:pt x="13739" y="3984"/>
                      </a:lnTo>
                      <a:lnTo>
                        <a:pt x="13887" y="3800"/>
                      </a:lnTo>
                      <a:lnTo>
                        <a:pt x="14016" y="3615"/>
                      </a:lnTo>
                      <a:lnTo>
                        <a:pt x="14127" y="3412"/>
                      </a:lnTo>
                      <a:lnTo>
                        <a:pt x="14219" y="3210"/>
                      </a:lnTo>
                      <a:lnTo>
                        <a:pt x="14292" y="2988"/>
                      </a:lnTo>
                      <a:lnTo>
                        <a:pt x="14348" y="2767"/>
                      </a:lnTo>
                      <a:lnTo>
                        <a:pt x="14366" y="2527"/>
                      </a:lnTo>
                      <a:lnTo>
                        <a:pt x="14385" y="2288"/>
                      </a:lnTo>
                      <a:lnTo>
                        <a:pt x="14348" y="2048"/>
                      </a:lnTo>
                      <a:lnTo>
                        <a:pt x="14311" y="1808"/>
                      </a:lnTo>
                      <a:lnTo>
                        <a:pt x="14237" y="1587"/>
                      </a:lnTo>
                      <a:lnTo>
                        <a:pt x="14163" y="1365"/>
                      </a:lnTo>
                      <a:lnTo>
                        <a:pt x="14053" y="1163"/>
                      </a:lnTo>
                      <a:lnTo>
                        <a:pt x="13924" y="960"/>
                      </a:lnTo>
                      <a:lnTo>
                        <a:pt x="13776" y="794"/>
                      </a:lnTo>
                      <a:lnTo>
                        <a:pt x="13610" y="628"/>
                      </a:lnTo>
                      <a:lnTo>
                        <a:pt x="13444" y="480"/>
                      </a:lnTo>
                      <a:lnTo>
                        <a:pt x="13241" y="351"/>
                      </a:lnTo>
                      <a:lnTo>
                        <a:pt x="13057" y="241"/>
                      </a:lnTo>
                      <a:lnTo>
                        <a:pt x="12836" y="148"/>
                      </a:lnTo>
                      <a:lnTo>
                        <a:pt x="12614" y="75"/>
                      </a:lnTo>
                      <a:lnTo>
                        <a:pt x="12393" y="38"/>
                      </a:lnTo>
                      <a:lnTo>
                        <a:pt x="1215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8"/>
                <p:cNvSpPr/>
                <p:nvPr/>
              </p:nvSpPr>
              <p:spPr>
                <a:xfrm>
                  <a:off x="1992575" y="5267100"/>
                  <a:ext cx="206100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3099" extrusionOk="0">
                      <a:moveTo>
                        <a:pt x="1236" y="0"/>
                      </a:moveTo>
                      <a:lnTo>
                        <a:pt x="1107" y="19"/>
                      </a:lnTo>
                      <a:lnTo>
                        <a:pt x="996" y="55"/>
                      </a:lnTo>
                      <a:lnTo>
                        <a:pt x="886" y="92"/>
                      </a:lnTo>
                      <a:lnTo>
                        <a:pt x="757" y="129"/>
                      </a:lnTo>
                      <a:lnTo>
                        <a:pt x="665" y="203"/>
                      </a:lnTo>
                      <a:lnTo>
                        <a:pt x="462" y="351"/>
                      </a:lnTo>
                      <a:lnTo>
                        <a:pt x="296" y="517"/>
                      </a:lnTo>
                      <a:lnTo>
                        <a:pt x="167" y="719"/>
                      </a:lnTo>
                      <a:lnTo>
                        <a:pt x="74" y="959"/>
                      </a:lnTo>
                      <a:lnTo>
                        <a:pt x="38" y="1070"/>
                      </a:lnTo>
                      <a:lnTo>
                        <a:pt x="19" y="1199"/>
                      </a:lnTo>
                      <a:lnTo>
                        <a:pt x="1" y="1420"/>
                      </a:lnTo>
                      <a:lnTo>
                        <a:pt x="19" y="1641"/>
                      </a:lnTo>
                      <a:lnTo>
                        <a:pt x="93" y="1863"/>
                      </a:lnTo>
                      <a:lnTo>
                        <a:pt x="185" y="2066"/>
                      </a:lnTo>
                      <a:lnTo>
                        <a:pt x="240" y="2176"/>
                      </a:lnTo>
                      <a:lnTo>
                        <a:pt x="314" y="2268"/>
                      </a:lnTo>
                      <a:lnTo>
                        <a:pt x="425" y="2379"/>
                      </a:lnTo>
                      <a:lnTo>
                        <a:pt x="535" y="2471"/>
                      </a:lnTo>
                      <a:lnTo>
                        <a:pt x="646" y="2545"/>
                      </a:lnTo>
                      <a:lnTo>
                        <a:pt x="757" y="2619"/>
                      </a:lnTo>
                      <a:lnTo>
                        <a:pt x="886" y="2674"/>
                      </a:lnTo>
                      <a:lnTo>
                        <a:pt x="996" y="2711"/>
                      </a:lnTo>
                      <a:lnTo>
                        <a:pt x="1789" y="2803"/>
                      </a:lnTo>
                      <a:lnTo>
                        <a:pt x="2601" y="2877"/>
                      </a:lnTo>
                      <a:lnTo>
                        <a:pt x="3412" y="2932"/>
                      </a:lnTo>
                      <a:lnTo>
                        <a:pt x="4205" y="2969"/>
                      </a:lnTo>
                      <a:lnTo>
                        <a:pt x="4998" y="3025"/>
                      </a:lnTo>
                      <a:lnTo>
                        <a:pt x="5791" y="3080"/>
                      </a:lnTo>
                      <a:lnTo>
                        <a:pt x="6197" y="3098"/>
                      </a:lnTo>
                      <a:lnTo>
                        <a:pt x="6584" y="3098"/>
                      </a:lnTo>
                      <a:lnTo>
                        <a:pt x="6971" y="3061"/>
                      </a:lnTo>
                      <a:lnTo>
                        <a:pt x="7359" y="3025"/>
                      </a:lnTo>
                      <a:lnTo>
                        <a:pt x="7469" y="3006"/>
                      </a:lnTo>
                      <a:lnTo>
                        <a:pt x="7562" y="2969"/>
                      </a:lnTo>
                      <a:lnTo>
                        <a:pt x="7728" y="2877"/>
                      </a:lnTo>
                      <a:lnTo>
                        <a:pt x="7875" y="2748"/>
                      </a:lnTo>
                      <a:lnTo>
                        <a:pt x="8004" y="2600"/>
                      </a:lnTo>
                      <a:lnTo>
                        <a:pt x="8096" y="2416"/>
                      </a:lnTo>
                      <a:lnTo>
                        <a:pt x="8170" y="2232"/>
                      </a:lnTo>
                      <a:lnTo>
                        <a:pt x="8225" y="2047"/>
                      </a:lnTo>
                      <a:lnTo>
                        <a:pt x="8244" y="1863"/>
                      </a:lnTo>
                      <a:lnTo>
                        <a:pt x="8244" y="1660"/>
                      </a:lnTo>
                      <a:lnTo>
                        <a:pt x="8189" y="1475"/>
                      </a:lnTo>
                      <a:lnTo>
                        <a:pt x="8115" y="1291"/>
                      </a:lnTo>
                      <a:lnTo>
                        <a:pt x="8004" y="1144"/>
                      </a:lnTo>
                      <a:lnTo>
                        <a:pt x="7875" y="996"/>
                      </a:lnTo>
                      <a:lnTo>
                        <a:pt x="7709" y="867"/>
                      </a:lnTo>
                      <a:lnTo>
                        <a:pt x="7543" y="775"/>
                      </a:lnTo>
                      <a:lnTo>
                        <a:pt x="7359" y="701"/>
                      </a:lnTo>
                      <a:lnTo>
                        <a:pt x="7174" y="646"/>
                      </a:lnTo>
                      <a:lnTo>
                        <a:pt x="6953" y="590"/>
                      </a:lnTo>
                      <a:lnTo>
                        <a:pt x="6529" y="535"/>
                      </a:lnTo>
                      <a:lnTo>
                        <a:pt x="5681" y="443"/>
                      </a:lnTo>
                      <a:lnTo>
                        <a:pt x="4261" y="277"/>
                      </a:lnTo>
                      <a:lnTo>
                        <a:pt x="2822" y="111"/>
                      </a:lnTo>
                      <a:lnTo>
                        <a:pt x="2085" y="37"/>
                      </a:lnTo>
                      <a:lnTo>
                        <a:pt x="1365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8"/>
                <p:cNvSpPr/>
                <p:nvPr/>
              </p:nvSpPr>
              <p:spPr>
                <a:xfrm>
                  <a:off x="1034100" y="4980800"/>
                  <a:ext cx="151700" cy="1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8" h="7064" extrusionOk="0">
                      <a:moveTo>
                        <a:pt x="1291" y="0"/>
                      </a:moveTo>
                      <a:lnTo>
                        <a:pt x="1051" y="37"/>
                      </a:lnTo>
                      <a:lnTo>
                        <a:pt x="811" y="111"/>
                      </a:lnTo>
                      <a:lnTo>
                        <a:pt x="701" y="184"/>
                      </a:lnTo>
                      <a:lnTo>
                        <a:pt x="590" y="240"/>
                      </a:lnTo>
                      <a:lnTo>
                        <a:pt x="424" y="387"/>
                      </a:lnTo>
                      <a:lnTo>
                        <a:pt x="277" y="553"/>
                      </a:lnTo>
                      <a:lnTo>
                        <a:pt x="148" y="756"/>
                      </a:lnTo>
                      <a:lnTo>
                        <a:pt x="55" y="959"/>
                      </a:lnTo>
                      <a:lnTo>
                        <a:pt x="37" y="1070"/>
                      </a:lnTo>
                      <a:lnTo>
                        <a:pt x="18" y="1199"/>
                      </a:lnTo>
                      <a:lnTo>
                        <a:pt x="0" y="1346"/>
                      </a:lnTo>
                      <a:lnTo>
                        <a:pt x="0" y="1494"/>
                      </a:lnTo>
                      <a:lnTo>
                        <a:pt x="18" y="1623"/>
                      </a:lnTo>
                      <a:lnTo>
                        <a:pt x="55" y="1770"/>
                      </a:lnTo>
                      <a:lnTo>
                        <a:pt x="92" y="1881"/>
                      </a:lnTo>
                      <a:lnTo>
                        <a:pt x="166" y="1992"/>
                      </a:lnTo>
                      <a:lnTo>
                        <a:pt x="627" y="2637"/>
                      </a:lnTo>
                      <a:lnTo>
                        <a:pt x="1125" y="3283"/>
                      </a:lnTo>
                      <a:lnTo>
                        <a:pt x="1623" y="3910"/>
                      </a:lnTo>
                      <a:lnTo>
                        <a:pt x="2139" y="4518"/>
                      </a:lnTo>
                      <a:lnTo>
                        <a:pt x="2637" y="5145"/>
                      </a:lnTo>
                      <a:lnTo>
                        <a:pt x="3135" y="5754"/>
                      </a:lnTo>
                      <a:lnTo>
                        <a:pt x="3393" y="6067"/>
                      </a:lnTo>
                      <a:lnTo>
                        <a:pt x="3670" y="6362"/>
                      </a:lnTo>
                      <a:lnTo>
                        <a:pt x="3947" y="6621"/>
                      </a:lnTo>
                      <a:lnTo>
                        <a:pt x="4242" y="6879"/>
                      </a:lnTo>
                      <a:lnTo>
                        <a:pt x="4334" y="6934"/>
                      </a:lnTo>
                      <a:lnTo>
                        <a:pt x="4426" y="6989"/>
                      </a:lnTo>
                      <a:lnTo>
                        <a:pt x="4610" y="7045"/>
                      </a:lnTo>
                      <a:lnTo>
                        <a:pt x="4795" y="7063"/>
                      </a:lnTo>
                      <a:lnTo>
                        <a:pt x="4998" y="7045"/>
                      </a:lnTo>
                      <a:lnTo>
                        <a:pt x="5182" y="7008"/>
                      </a:lnTo>
                      <a:lnTo>
                        <a:pt x="5385" y="6934"/>
                      </a:lnTo>
                      <a:lnTo>
                        <a:pt x="5551" y="6842"/>
                      </a:lnTo>
                      <a:lnTo>
                        <a:pt x="5698" y="6731"/>
                      </a:lnTo>
                      <a:lnTo>
                        <a:pt x="5846" y="6602"/>
                      </a:lnTo>
                      <a:lnTo>
                        <a:pt x="5938" y="6436"/>
                      </a:lnTo>
                      <a:lnTo>
                        <a:pt x="6012" y="6252"/>
                      </a:lnTo>
                      <a:lnTo>
                        <a:pt x="6067" y="6067"/>
                      </a:lnTo>
                      <a:lnTo>
                        <a:pt x="6067" y="5864"/>
                      </a:lnTo>
                      <a:lnTo>
                        <a:pt x="6067" y="5680"/>
                      </a:lnTo>
                      <a:lnTo>
                        <a:pt x="6012" y="5477"/>
                      </a:lnTo>
                      <a:lnTo>
                        <a:pt x="5957" y="5311"/>
                      </a:lnTo>
                      <a:lnTo>
                        <a:pt x="5864" y="5108"/>
                      </a:lnTo>
                      <a:lnTo>
                        <a:pt x="5754" y="4942"/>
                      </a:lnTo>
                      <a:lnTo>
                        <a:pt x="5514" y="4574"/>
                      </a:lnTo>
                      <a:lnTo>
                        <a:pt x="4998" y="3891"/>
                      </a:lnTo>
                      <a:lnTo>
                        <a:pt x="4149" y="2729"/>
                      </a:lnTo>
                      <a:lnTo>
                        <a:pt x="3301" y="1568"/>
                      </a:lnTo>
                      <a:lnTo>
                        <a:pt x="2858" y="977"/>
                      </a:lnTo>
                      <a:lnTo>
                        <a:pt x="2397" y="424"/>
                      </a:lnTo>
                      <a:lnTo>
                        <a:pt x="2305" y="332"/>
                      </a:lnTo>
                      <a:lnTo>
                        <a:pt x="2213" y="258"/>
                      </a:lnTo>
                      <a:lnTo>
                        <a:pt x="2102" y="184"/>
                      </a:lnTo>
                      <a:lnTo>
                        <a:pt x="1992" y="129"/>
                      </a:lnTo>
                      <a:lnTo>
                        <a:pt x="1881" y="74"/>
                      </a:lnTo>
                      <a:lnTo>
                        <a:pt x="1770" y="37"/>
                      </a:lnTo>
                      <a:lnTo>
                        <a:pt x="1531" y="0"/>
                      </a:lnTo>
                      <a:close/>
                    </a:path>
                  </a:pathLst>
                </a:custGeom>
                <a:solidFill>
                  <a:srgbClr val="003C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8"/>
                <p:cNvSpPr/>
                <p:nvPr/>
              </p:nvSpPr>
              <p:spPr>
                <a:xfrm>
                  <a:off x="1555525" y="2623500"/>
                  <a:ext cx="74700" cy="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3247" extrusionOk="0">
                      <a:moveTo>
                        <a:pt x="646" y="1"/>
                      </a:moveTo>
                      <a:lnTo>
                        <a:pt x="517" y="56"/>
                      </a:lnTo>
                      <a:lnTo>
                        <a:pt x="369" y="149"/>
                      </a:lnTo>
                      <a:lnTo>
                        <a:pt x="240" y="259"/>
                      </a:lnTo>
                      <a:lnTo>
                        <a:pt x="129" y="425"/>
                      </a:lnTo>
                      <a:lnTo>
                        <a:pt x="56" y="554"/>
                      </a:lnTo>
                      <a:lnTo>
                        <a:pt x="19" y="683"/>
                      </a:lnTo>
                      <a:lnTo>
                        <a:pt x="0" y="794"/>
                      </a:lnTo>
                      <a:lnTo>
                        <a:pt x="0" y="923"/>
                      </a:lnTo>
                      <a:lnTo>
                        <a:pt x="37" y="1052"/>
                      </a:lnTo>
                      <a:lnTo>
                        <a:pt x="74" y="1181"/>
                      </a:lnTo>
                      <a:lnTo>
                        <a:pt x="148" y="1310"/>
                      </a:lnTo>
                      <a:lnTo>
                        <a:pt x="222" y="1421"/>
                      </a:lnTo>
                      <a:lnTo>
                        <a:pt x="314" y="1550"/>
                      </a:lnTo>
                      <a:lnTo>
                        <a:pt x="424" y="1661"/>
                      </a:lnTo>
                      <a:lnTo>
                        <a:pt x="664" y="1900"/>
                      </a:lnTo>
                      <a:lnTo>
                        <a:pt x="941" y="2122"/>
                      </a:lnTo>
                      <a:lnTo>
                        <a:pt x="1254" y="2343"/>
                      </a:lnTo>
                      <a:lnTo>
                        <a:pt x="1549" y="2527"/>
                      </a:lnTo>
                      <a:lnTo>
                        <a:pt x="1863" y="2712"/>
                      </a:lnTo>
                      <a:lnTo>
                        <a:pt x="2434" y="2988"/>
                      </a:lnTo>
                      <a:lnTo>
                        <a:pt x="2840" y="3191"/>
                      </a:lnTo>
                      <a:lnTo>
                        <a:pt x="2988" y="3247"/>
                      </a:lnTo>
                      <a:lnTo>
                        <a:pt x="2434" y="1237"/>
                      </a:lnTo>
                      <a:lnTo>
                        <a:pt x="2379" y="1144"/>
                      </a:lnTo>
                      <a:lnTo>
                        <a:pt x="2195" y="923"/>
                      </a:lnTo>
                      <a:lnTo>
                        <a:pt x="1992" y="702"/>
                      </a:lnTo>
                      <a:lnTo>
                        <a:pt x="1771" y="480"/>
                      </a:lnTo>
                      <a:lnTo>
                        <a:pt x="1512" y="278"/>
                      </a:lnTo>
                      <a:lnTo>
                        <a:pt x="1365" y="185"/>
                      </a:lnTo>
                      <a:lnTo>
                        <a:pt x="1217" y="93"/>
                      </a:lnTo>
                      <a:lnTo>
                        <a:pt x="1088" y="38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18"/>
                <p:cNvSpPr/>
                <p:nvPr/>
              </p:nvSpPr>
              <p:spPr>
                <a:xfrm>
                  <a:off x="1674000" y="2584775"/>
                  <a:ext cx="82550" cy="6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" h="2749" extrusionOk="0">
                      <a:moveTo>
                        <a:pt x="2251" y="1"/>
                      </a:moveTo>
                      <a:lnTo>
                        <a:pt x="2085" y="19"/>
                      </a:lnTo>
                      <a:lnTo>
                        <a:pt x="2054" y="30"/>
                      </a:lnTo>
                      <a:lnTo>
                        <a:pt x="2054" y="30"/>
                      </a:lnTo>
                      <a:lnTo>
                        <a:pt x="1660" y="112"/>
                      </a:lnTo>
                      <a:lnTo>
                        <a:pt x="1255" y="241"/>
                      </a:lnTo>
                      <a:lnTo>
                        <a:pt x="904" y="370"/>
                      </a:lnTo>
                      <a:lnTo>
                        <a:pt x="609" y="499"/>
                      </a:lnTo>
                      <a:lnTo>
                        <a:pt x="499" y="573"/>
                      </a:lnTo>
                      <a:lnTo>
                        <a:pt x="406" y="646"/>
                      </a:lnTo>
                      <a:lnTo>
                        <a:pt x="314" y="720"/>
                      </a:lnTo>
                      <a:lnTo>
                        <a:pt x="240" y="812"/>
                      </a:lnTo>
                      <a:lnTo>
                        <a:pt x="167" y="905"/>
                      </a:lnTo>
                      <a:lnTo>
                        <a:pt x="111" y="997"/>
                      </a:lnTo>
                      <a:lnTo>
                        <a:pt x="74" y="1107"/>
                      </a:lnTo>
                      <a:lnTo>
                        <a:pt x="38" y="1200"/>
                      </a:lnTo>
                      <a:lnTo>
                        <a:pt x="1" y="1421"/>
                      </a:lnTo>
                      <a:lnTo>
                        <a:pt x="19" y="1624"/>
                      </a:lnTo>
                      <a:lnTo>
                        <a:pt x="56" y="1845"/>
                      </a:lnTo>
                      <a:lnTo>
                        <a:pt x="130" y="2029"/>
                      </a:lnTo>
                      <a:lnTo>
                        <a:pt x="240" y="2232"/>
                      </a:lnTo>
                      <a:lnTo>
                        <a:pt x="369" y="2398"/>
                      </a:lnTo>
                      <a:lnTo>
                        <a:pt x="535" y="2527"/>
                      </a:lnTo>
                      <a:lnTo>
                        <a:pt x="720" y="2638"/>
                      </a:lnTo>
                      <a:lnTo>
                        <a:pt x="812" y="2693"/>
                      </a:lnTo>
                      <a:lnTo>
                        <a:pt x="923" y="2712"/>
                      </a:lnTo>
                      <a:lnTo>
                        <a:pt x="1033" y="2730"/>
                      </a:lnTo>
                      <a:lnTo>
                        <a:pt x="1144" y="2749"/>
                      </a:lnTo>
                      <a:lnTo>
                        <a:pt x="1255" y="2749"/>
                      </a:lnTo>
                      <a:lnTo>
                        <a:pt x="1384" y="2730"/>
                      </a:lnTo>
                      <a:lnTo>
                        <a:pt x="1494" y="2712"/>
                      </a:lnTo>
                      <a:lnTo>
                        <a:pt x="1624" y="2656"/>
                      </a:lnTo>
                      <a:lnTo>
                        <a:pt x="1845" y="2564"/>
                      </a:lnTo>
                      <a:lnTo>
                        <a:pt x="2048" y="2472"/>
                      </a:lnTo>
                      <a:lnTo>
                        <a:pt x="2251" y="2361"/>
                      </a:lnTo>
                      <a:lnTo>
                        <a:pt x="2453" y="2251"/>
                      </a:lnTo>
                      <a:lnTo>
                        <a:pt x="2638" y="2122"/>
                      </a:lnTo>
                      <a:lnTo>
                        <a:pt x="2804" y="1974"/>
                      </a:lnTo>
                      <a:lnTo>
                        <a:pt x="2951" y="1827"/>
                      </a:lnTo>
                      <a:lnTo>
                        <a:pt x="3080" y="1679"/>
                      </a:lnTo>
                      <a:lnTo>
                        <a:pt x="3173" y="1513"/>
                      </a:lnTo>
                      <a:lnTo>
                        <a:pt x="3246" y="1347"/>
                      </a:lnTo>
                      <a:lnTo>
                        <a:pt x="3283" y="1181"/>
                      </a:lnTo>
                      <a:lnTo>
                        <a:pt x="3302" y="997"/>
                      </a:lnTo>
                      <a:lnTo>
                        <a:pt x="3265" y="812"/>
                      </a:lnTo>
                      <a:lnTo>
                        <a:pt x="3191" y="628"/>
                      </a:lnTo>
                      <a:lnTo>
                        <a:pt x="3080" y="443"/>
                      </a:lnTo>
                      <a:lnTo>
                        <a:pt x="3031" y="376"/>
                      </a:lnTo>
                      <a:lnTo>
                        <a:pt x="3043" y="388"/>
                      </a:lnTo>
                      <a:lnTo>
                        <a:pt x="3062" y="388"/>
                      </a:lnTo>
                      <a:lnTo>
                        <a:pt x="3025" y="314"/>
                      </a:lnTo>
                      <a:lnTo>
                        <a:pt x="2914" y="222"/>
                      </a:lnTo>
                      <a:lnTo>
                        <a:pt x="2748" y="112"/>
                      </a:lnTo>
                      <a:lnTo>
                        <a:pt x="2638" y="75"/>
                      </a:lnTo>
                      <a:lnTo>
                        <a:pt x="2527" y="38"/>
                      </a:lnTo>
                      <a:lnTo>
                        <a:pt x="2398" y="19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8"/>
                <p:cNvSpPr/>
                <p:nvPr/>
              </p:nvSpPr>
              <p:spPr>
                <a:xfrm>
                  <a:off x="1744550" y="2583400"/>
                  <a:ext cx="332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97" extrusionOk="0">
                      <a:moveTo>
                        <a:pt x="978" y="1"/>
                      </a:moveTo>
                      <a:lnTo>
                        <a:pt x="904" y="19"/>
                      </a:lnTo>
                      <a:lnTo>
                        <a:pt x="812" y="56"/>
                      </a:lnTo>
                      <a:lnTo>
                        <a:pt x="738" y="93"/>
                      </a:lnTo>
                      <a:lnTo>
                        <a:pt x="517" y="203"/>
                      </a:lnTo>
                      <a:lnTo>
                        <a:pt x="295" y="296"/>
                      </a:lnTo>
                      <a:lnTo>
                        <a:pt x="185" y="388"/>
                      </a:lnTo>
                      <a:lnTo>
                        <a:pt x="74" y="498"/>
                      </a:lnTo>
                      <a:lnTo>
                        <a:pt x="19" y="572"/>
                      </a:lnTo>
                      <a:lnTo>
                        <a:pt x="0" y="646"/>
                      </a:lnTo>
                      <a:lnTo>
                        <a:pt x="0" y="738"/>
                      </a:lnTo>
                      <a:lnTo>
                        <a:pt x="19" y="812"/>
                      </a:lnTo>
                      <a:lnTo>
                        <a:pt x="56" y="886"/>
                      </a:lnTo>
                      <a:lnTo>
                        <a:pt x="111" y="941"/>
                      </a:lnTo>
                      <a:lnTo>
                        <a:pt x="166" y="978"/>
                      </a:lnTo>
                      <a:lnTo>
                        <a:pt x="240" y="996"/>
                      </a:lnTo>
                      <a:lnTo>
                        <a:pt x="387" y="978"/>
                      </a:lnTo>
                      <a:lnTo>
                        <a:pt x="535" y="941"/>
                      </a:lnTo>
                      <a:lnTo>
                        <a:pt x="756" y="849"/>
                      </a:lnTo>
                      <a:lnTo>
                        <a:pt x="978" y="757"/>
                      </a:lnTo>
                      <a:lnTo>
                        <a:pt x="1070" y="720"/>
                      </a:lnTo>
                      <a:lnTo>
                        <a:pt x="1144" y="664"/>
                      </a:lnTo>
                      <a:lnTo>
                        <a:pt x="1199" y="609"/>
                      </a:lnTo>
                      <a:lnTo>
                        <a:pt x="1254" y="554"/>
                      </a:lnTo>
                      <a:lnTo>
                        <a:pt x="1291" y="480"/>
                      </a:lnTo>
                      <a:lnTo>
                        <a:pt x="1328" y="406"/>
                      </a:lnTo>
                      <a:lnTo>
                        <a:pt x="1328" y="296"/>
                      </a:lnTo>
                      <a:lnTo>
                        <a:pt x="1310" y="203"/>
                      </a:lnTo>
                      <a:lnTo>
                        <a:pt x="1273" y="130"/>
                      </a:lnTo>
                      <a:lnTo>
                        <a:pt x="1199" y="56"/>
                      </a:lnTo>
                      <a:lnTo>
                        <a:pt x="1125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18"/>
                <p:cNvSpPr/>
                <p:nvPr/>
              </p:nvSpPr>
              <p:spPr>
                <a:xfrm>
                  <a:off x="2386300" y="1866950"/>
                  <a:ext cx="2355450" cy="122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18" h="49166" extrusionOk="0">
                      <a:moveTo>
                        <a:pt x="85071" y="1"/>
                      </a:moveTo>
                      <a:lnTo>
                        <a:pt x="84665" y="37"/>
                      </a:lnTo>
                      <a:lnTo>
                        <a:pt x="84259" y="130"/>
                      </a:lnTo>
                      <a:lnTo>
                        <a:pt x="83853" y="240"/>
                      </a:lnTo>
                      <a:lnTo>
                        <a:pt x="2767" y="29009"/>
                      </a:lnTo>
                      <a:lnTo>
                        <a:pt x="2380" y="29175"/>
                      </a:lnTo>
                      <a:lnTo>
                        <a:pt x="2011" y="29378"/>
                      </a:lnTo>
                      <a:lnTo>
                        <a:pt x="1660" y="29599"/>
                      </a:lnTo>
                      <a:lnTo>
                        <a:pt x="1347" y="29857"/>
                      </a:lnTo>
                      <a:lnTo>
                        <a:pt x="1070" y="30152"/>
                      </a:lnTo>
                      <a:lnTo>
                        <a:pt x="812" y="30447"/>
                      </a:lnTo>
                      <a:lnTo>
                        <a:pt x="591" y="30779"/>
                      </a:lnTo>
                      <a:lnTo>
                        <a:pt x="406" y="31148"/>
                      </a:lnTo>
                      <a:lnTo>
                        <a:pt x="259" y="31499"/>
                      </a:lnTo>
                      <a:lnTo>
                        <a:pt x="130" y="31886"/>
                      </a:lnTo>
                      <a:lnTo>
                        <a:pt x="56" y="32273"/>
                      </a:lnTo>
                      <a:lnTo>
                        <a:pt x="19" y="32679"/>
                      </a:lnTo>
                      <a:lnTo>
                        <a:pt x="1" y="33085"/>
                      </a:lnTo>
                      <a:lnTo>
                        <a:pt x="37" y="33490"/>
                      </a:lnTo>
                      <a:lnTo>
                        <a:pt x="130" y="33896"/>
                      </a:lnTo>
                      <a:lnTo>
                        <a:pt x="240" y="34302"/>
                      </a:lnTo>
                      <a:lnTo>
                        <a:pt x="5090" y="47985"/>
                      </a:lnTo>
                      <a:lnTo>
                        <a:pt x="5219" y="48299"/>
                      </a:lnTo>
                      <a:lnTo>
                        <a:pt x="5367" y="48612"/>
                      </a:lnTo>
                      <a:lnTo>
                        <a:pt x="5551" y="48889"/>
                      </a:lnTo>
                      <a:lnTo>
                        <a:pt x="5754" y="49165"/>
                      </a:lnTo>
                      <a:lnTo>
                        <a:pt x="94218" y="17760"/>
                      </a:lnTo>
                      <a:lnTo>
                        <a:pt x="94199" y="17428"/>
                      </a:lnTo>
                      <a:lnTo>
                        <a:pt x="94162" y="17096"/>
                      </a:lnTo>
                      <a:lnTo>
                        <a:pt x="94088" y="16764"/>
                      </a:lnTo>
                      <a:lnTo>
                        <a:pt x="93996" y="16432"/>
                      </a:lnTo>
                      <a:lnTo>
                        <a:pt x="89146" y="2767"/>
                      </a:lnTo>
                      <a:lnTo>
                        <a:pt x="88980" y="2380"/>
                      </a:lnTo>
                      <a:lnTo>
                        <a:pt x="88777" y="2011"/>
                      </a:lnTo>
                      <a:lnTo>
                        <a:pt x="88556" y="1660"/>
                      </a:lnTo>
                      <a:lnTo>
                        <a:pt x="88298" y="1365"/>
                      </a:lnTo>
                      <a:lnTo>
                        <a:pt x="88003" y="1070"/>
                      </a:lnTo>
                      <a:lnTo>
                        <a:pt x="87689" y="812"/>
                      </a:lnTo>
                      <a:lnTo>
                        <a:pt x="87357" y="591"/>
                      </a:lnTo>
                      <a:lnTo>
                        <a:pt x="87007" y="406"/>
                      </a:lnTo>
                      <a:lnTo>
                        <a:pt x="86638" y="259"/>
                      </a:lnTo>
                      <a:lnTo>
                        <a:pt x="86269" y="130"/>
                      </a:lnTo>
                      <a:lnTo>
                        <a:pt x="85864" y="56"/>
                      </a:lnTo>
                      <a:lnTo>
                        <a:pt x="85476" y="19"/>
                      </a:lnTo>
                      <a:lnTo>
                        <a:pt x="850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8"/>
                <p:cNvSpPr/>
                <p:nvPr/>
              </p:nvSpPr>
              <p:spPr>
                <a:xfrm>
                  <a:off x="2530150" y="2310925"/>
                  <a:ext cx="2211600" cy="8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4" h="32974" extrusionOk="0">
                      <a:moveTo>
                        <a:pt x="88464" y="1"/>
                      </a:moveTo>
                      <a:lnTo>
                        <a:pt x="0" y="31406"/>
                      </a:lnTo>
                      <a:lnTo>
                        <a:pt x="203" y="31646"/>
                      </a:lnTo>
                      <a:lnTo>
                        <a:pt x="424" y="31867"/>
                      </a:lnTo>
                      <a:lnTo>
                        <a:pt x="664" y="32070"/>
                      </a:lnTo>
                      <a:lnTo>
                        <a:pt x="922" y="32273"/>
                      </a:lnTo>
                      <a:lnTo>
                        <a:pt x="1199" y="32439"/>
                      </a:lnTo>
                      <a:lnTo>
                        <a:pt x="1476" y="32587"/>
                      </a:lnTo>
                      <a:lnTo>
                        <a:pt x="1771" y="32697"/>
                      </a:lnTo>
                      <a:lnTo>
                        <a:pt x="2066" y="32808"/>
                      </a:lnTo>
                      <a:lnTo>
                        <a:pt x="2379" y="32882"/>
                      </a:lnTo>
                      <a:lnTo>
                        <a:pt x="2693" y="32937"/>
                      </a:lnTo>
                      <a:lnTo>
                        <a:pt x="3006" y="32974"/>
                      </a:lnTo>
                      <a:lnTo>
                        <a:pt x="3338" y="32974"/>
                      </a:lnTo>
                      <a:lnTo>
                        <a:pt x="3670" y="32956"/>
                      </a:lnTo>
                      <a:lnTo>
                        <a:pt x="3984" y="32919"/>
                      </a:lnTo>
                      <a:lnTo>
                        <a:pt x="4316" y="32845"/>
                      </a:lnTo>
                      <a:lnTo>
                        <a:pt x="4629" y="32753"/>
                      </a:lnTo>
                      <a:lnTo>
                        <a:pt x="85716" y="3984"/>
                      </a:lnTo>
                      <a:lnTo>
                        <a:pt x="86029" y="3855"/>
                      </a:lnTo>
                      <a:lnTo>
                        <a:pt x="86324" y="3707"/>
                      </a:lnTo>
                      <a:lnTo>
                        <a:pt x="86601" y="3523"/>
                      </a:lnTo>
                      <a:lnTo>
                        <a:pt x="86878" y="3339"/>
                      </a:lnTo>
                      <a:lnTo>
                        <a:pt x="87117" y="3136"/>
                      </a:lnTo>
                      <a:lnTo>
                        <a:pt x="87339" y="2914"/>
                      </a:lnTo>
                      <a:lnTo>
                        <a:pt x="87560" y="2675"/>
                      </a:lnTo>
                      <a:lnTo>
                        <a:pt x="87744" y="2417"/>
                      </a:lnTo>
                      <a:lnTo>
                        <a:pt x="87910" y="2140"/>
                      </a:lnTo>
                      <a:lnTo>
                        <a:pt x="88058" y="1863"/>
                      </a:lnTo>
                      <a:lnTo>
                        <a:pt x="88187" y="1568"/>
                      </a:lnTo>
                      <a:lnTo>
                        <a:pt x="88298" y="1273"/>
                      </a:lnTo>
                      <a:lnTo>
                        <a:pt x="88371" y="960"/>
                      </a:lnTo>
                      <a:lnTo>
                        <a:pt x="88427" y="646"/>
                      </a:lnTo>
                      <a:lnTo>
                        <a:pt x="88464" y="333"/>
                      </a:lnTo>
                      <a:lnTo>
                        <a:pt x="88464" y="1"/>
                      </a:lnTo>
                      <a:close/>
                    </a:path>
                  </a:pathLst>
                </a:custGeom>
                <a:solidFill>
                  <a:srgbClr val="E560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8"/>
                <p:cNvSpPr/>
                <p:nvPr/>
              </p:nvSpPr>
              <p:spPr>
                <a:xfrm>
                  <a:off x="3070475" y="2625350"/>
                  <a:ext cx="114825" cy="1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290" extrusionOk="0">
                      <a:moveTo>
                        <a:pt x="2490" y="831"/>
                      </a:moveTo>
                      <a:lnTo>
                        <a:pt x="2601" y="849"/>
                      </a:lnTo>
                      <a:lnTo>
                        <a:pt x="2730" y="867"/>
                      </a:lnTo>
                      <a:lnTo>
                        <a:pt x="2822" y="886"/>
                      </a:lnTo>
                      <a:lnTo>
                        <a:pt x="2933" y="941"/>
                      </a:lnTo>
                      <a:lnTo>
                        <a:pt x="3025" y="997"/>
                      </a:lnTo>
                      <a:lnTo>
                        <a:pt x="3191" y="1126"/>
                      </a:lnTo>
                      <a:lnTo>
                        <a:pt x="3338" y="1292"/>
                      </a:lnTo>
                      <a:lnTo>
                        <a:pt x="3468" y="1476"/>
                      </a:lnTo>
                      <a:lnTo>
                        <a:pt x="3541" y="1679"/>
                      </a:lnTo>
                      <a:lnTo>
                        <a:pt x="3615" y="1900"/>
                      </a:lnTo>
                      <a:lnTo>
                        <a:pt x="3634" y="2122"/>
                      </a:lnTo>
                      <a:lnTo>
                        <a:pt x="3634" y="2343"/>
                      </a:lnTo>
                      <a:lnTo>
                        <a:pt x="3578" y="2546"/>
                      </a:lnTo>
                      <a:lnTo>
                        <a:pt x="3541" y="2656"/>
                      </a:lnTo>
                      <a:lnTo>
                        <a:pt x="3486" y="2749"/>
                      </a:lnTo>
                      <a:lnTo>
                        <a:pt x="3431" y="2841"/>
                      </a:lnTo>
                      <a:lnTo>
                        <a:pt x="3357" y="2933"/>
                      </a:lnTo>
                      <a:lnTo>
                        <a:pt x="3265" y="3007"/>
                      </a:lnTo>
                      <a:lnTo>
                        <a:pt x="3172" y="3080"/>
                      </a:lnTo>
                      <a:lnTo>
                        <a:pt x="3062" y="3154"/>
                      </a:lnTo>
                      <a:lnTo>
                        <a:pt x="2933" y="3191"/>
                      </a:lnTo>
                      <a:lnTo>
                        <a:pt x="2822" y="3228"/>
                      </a:lnTo>
                      <a:lnTo>
                        <a:pt x="2693" y="3246"/>
                      </a:lnTo>
                      <a:lnTo>
                        <a:pt x="2582" y="3265"/>
                      </a:lnTo>
                      <a:lnTo>
                        <a:pt x="2472" y="3246"/>
                      </a:lnTo>
                      <a:lnTo>
                        <a:pt x="2361" y="3228"/>
                      </a:lnTo>
                      <a:lnTo>
                        <a:pt x="2250" y="3210"/>
                      </a:lnTo>
                      <a:lnTo>
                        <a:pt x="2140" y="3154"/>
                      </a:lnTo>
                      <a:lnTo>
                        <a:pt x="2048" y="3099"/>
                      </a:lnTo>
                      <a:lnTo>
                        <a:pt x="1863" y="2970"/>
                      </a:lnTo>
                      <a:lnTo>
                        <a:pt x="1697" y="2822"/>
                      </a:lnTo>
                      <a:lnTo>
                        <a:pt x="1587" y="2638"/>
                      </a:lnTo>
                      <a:lnTo>
                        <a:pt x="1494" y="2435"/>
                      </a:lnTo>
                      <a:lnTo>
                        <a:pt x="1439" y="2214"/>
                      </a:lnTo>
                      <a:lnTo>
                        <a:pt x="1402" y="1992"/>
                      </a:lnTo>
                      <a:lnTo>
                        <a:pt x="1421" y="1753"/>
                      </a:lnTo>
                      <a:lnTo>
                        <a:pt x="1494" y="1550"/>
                      </a:lnTo>
                      <a:lnTo>
                        <a:pt x="1587" y="1347"/>
                      </a:lnTo>
                      <a:lnTo>
                        <a:pt x="1716" y="1163"/>
                      </a:lnTo>
                      <a:lnTo>
                        <a:pt x="1808" y="1089"/>
                      </a:lnTo>
                      <a:lnTo>
                        <a:pt x="1900" y="1015"/>
                      </a:lnTo>
                      <a:lnTo>
                        <a:pt x="2011" y="960"/>
                      </a:lnTo>
                      <a:lnTo>
                        <a:pt x="2121" y="904"/>
                      </a:lnTo>
                      <a:lnTo>
                        <a:pt x="2250" y="867"/>
                      </a:lnTo>
                      <a:lnTo>
                        <a:pt x="2379" y="849"/>
                      </a:lnTo>
                      <a:lnTo>
                        <a:pt x="2490" y="831"/>
                      </a:lnTo>
                      <a:close/>
                      <a:moveTo>
                        <a:pt x="2619" y="1"/>
                      </a:moveTo>
                      <a:lnTo>
                        <a:pt x="2435" y="19"/>
                      </a:lnTo>
                      <a:lnTo>
                        <a:pt x="2250" y="56"/>
                      </a:lnTo>
                      <a:lnTo>
                        <a:pt x="2066" y="111"/>
                      </a:lnTo>
                      <a:lnTo>
                        <a:pt x="1845" y="204"/>
                      </a:lnTo>
                      <a:lnTo>
                        <a:pt x="1642" y="314"/>
                      </a:lnTo>
                      <a:lnTo>
                        <a:pt x="1476" y="443"/>
                      </a:lnTo>
                      <a:lnTo>
                        <a:pt x="1347" y="591"/>
                      </a:lnTo>
                      <a:lnTo>
                        <a:pt x="1236" y="720"/>
                      </a:lnTo>
                      <a:lnTo>
                        <a:pt x="1144" y="867"/>
                      </a:lnTo>
                      <a:lnTo>
                        <a:pt x="1089" y="1015"/>
                      </a:lnTo>
                      <a:lnTo>
                        <a:pt x="1052" y="1144"/>
                      </a:lnTo>
                      <a:lnTo>
                        <a:pt x="1033" y="1144"/>
                      </a:lnTo>
                      <a:lnTo>
                        <a:pt x="849" y="646"/>
                      </a:lnTo>
                      <a:lnTo>
                        <a:pt x="1" y="960"/>
                      </a:lnTo>
                      <a:lnTo>
                        <a:pt x="1882" y="6289"/>
                      </a:lnTo>
                      <a:lnTo>
                        <a:pt x="2785" y="5976"/>
                      </a:lnTo>
                      <a:lnTo>
                        <a:pt x="1974" y="3726"/>
                      </a:lnTo>
                      <a:lnTo>
                        <a:pt x="1992" y="3707"/>
                      </a:lnTo>
                      <a:lnTo>
                        <a:pt x="2140" y="3818"/>
                      </a:lnTo>
                      <a:lnTo>
                        <a:pt x="2287" y="3873"/>
                      </a:lnTo>
                      <a:lnTo>
                        <a:pt x="2453" y="3929"/>
                      </a:lnTo>
                      <a:lnTo>
                        <a:pt x="2638" y="3966"/>
                      </a:lnTo>
                      <a:lnTo>
                        <a:pt x="2822" y="3984"/>
                      </a:lnTo>
                      <a:lnTo>
                        <a:pt x="3006" y="3966"/>
                      </a:lnTo>
                      <a:lnTo>
                        <a:pt x="3191" y="3929"/>
                      </a:lnTo>
                      <a:lnTo>
                        <a:pt x="3375" y="3873"/>
                      </a:lnTo>
                      <a:lnTo>
                        <a:pt x="3578" y="3800"/>
                      </a:lnTo>
                      <a:lnTo>
                        <a:pt x="3744" y="3707"/>
                      </a:lnTo>
                      <a:lnTo>
                        <a:pt x="3910" y="3597"/>
                      </a:lnTo>
                      <a:lnTo>
                        <a:pt x="4058" y="3468"/>
                      </a:lnTo>
                      <a:lnTo>
                        <a:pt x="4187" y="3320"/>
                      </a:lnTo>
                      <a:lnTo>
                        <a:pt x="4297" y="3191"/>
                      </a:lnTo>
                      <a:lnTo>
                        <a:pt x="4390" y="3025"/>
                      </a:lnTo>
                      <a:lnTo>
                        <a:pt x="4463" y="2859"/>
                      </a:lnTo>
                      <a:lnTo>
                        <a:pt x="4519" y="2693"/>
                      </a:lnTo>
                      <a:lnTo>
                        <a:pt x="4556" y="2509"/>
                      </a:lnTo>
                      <a:lnTo>
                        <a:pt x="4592" y="2324"/>
                      </a:lnTo>
                      <a:lnTo>
                        <a:pt x="4592" y="2140"/>
                      </a:lnTo>
                      <a:lnTo>
                        <a:pt x="4592" y="1937"/>
                      </a:lnTo>
                      <a:lnTo>
                        <a:pt x="4556" y="1753"/>
                      </a:lnTo>
                      <a:lnTo>
                        <a:pt x="4519" y="1550"/>
                      </a:lnTo>
                      <a:lnTo>
                        <a:pt x="4445" y="1365"/>
                      </a:lnTo>
                      <a:lnTo>
                        <a:pt x="4371" y="1163"/>
                      </a:lnTo>
                      <a:lnTo>
                        <a:pt x="4279" y="997"/>
                      </a:lnTo>
                      <a:lnTo>
                        <a:pt x="4187" y="831"/>
                      </a:lnTo>
                      <a:lnTo>
                        <a:pt x="4076" y="665"/>
                      </a:lnTo>
                      <a:lnTo>
                        <a:pt x="3947" y="536"/>
                      </a:lnTo>
                      <a:lnTo>
                        <a:pt x="3799" y="406"/>
                      </a:lnTo>
                      <a:lnTo>
                        <a:pt x="3652" y="296"/>
                      </a:lnTo>
                      <a:lnTo>
                        <a:pt x="3504" y="204"/>
                      </a:lnTo>
                      <a:lnTo>
                        <a:pt x="3338" y="130"/>
                      </a:lnTo>
                      <a:lnTo>
                        <a:pt x="3172" y="75"/>
                      </a:lnTo>
                      <a:lnTo>
                        <a:pt x="2988" y="19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8"/>
                <p:cNvSpPr/>
                <p:nvPr/>
              </p:nvSpPr>
              <p:spPr>
                <a:xfrm>
                  <a:off x="3204175" y="2583400"/>
                  <a:ext cx="10467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7" h="4150" extrusionOk="0">
                      <a:moveTo>
                        <a:pt x="2767" y="1937"/>
                      </a:moveTo>
                      <a:lnTo>
                        <a:pt x="2822" y="2048"/>
                      </a:lnTo>
                      <a:lnTo>
                        <a:pt x="2877" y="2250"/>
                      </a:lnTo>
                      <a:lnTo>
                        <a:pt x="2896" y="2453"/>
                      </a:lnTo>
                      <a:lnTo>
                        <a:pt x="2877" y="2638"/>
                      </a:lnTo>
                      <a:lnTo>
                        <a:pt x="2822" y="2804"/>
                      </a:lnTo>
                      <a:lnTo>
                        <a:pt x="2730" y="2951"/>
                      </a:lnTo>
                      <a:lnTo>
                        <a:pt x="2582" y="3099"/>
                      </a:lnTo>
                      <a:lnTo>
                        <a:pt x="2416" y="3209"/>
                      </a:lnTo>
                      <a:lnTo>
                        <a:pt x="2214" y="3302"/>
                      </a:lnTo>
                      <a:lnTo>
                        <a:pt x="2103" y="3338"/>
                      </a:lnTo>
                      <a:lnTo>
                        <a:pt x="1974" y="3357"/>
                      </a:lnTo>
                      <a:lnTo>
                        <a:pt x="1752" y="3357"/>
                      </a:lnTo>
                      <a:lnTo>
                        <a:pt x="1642" y="3320"/>
                      </a:lnTo>
                      <a:lnTo>
                        <a:pt x="1550" y="3265"/>
                      </a:lnTo>
                      <a:lnTo>
                        <a:pt x="1476" y="3191"/>
                      </a:lnTo>
                      <a:lnTo>
                        <a:pt x="1421" y="3080"/>
                      </a:lnTo>
                      <a:lnTo>
                        <a:pt x="1402" y="2970"/>
                      </a:lnTo>
                      <a:lnTo>
                        <a:pt x="1402" y="2877"/>
                      </a:lnTo>
                      <a:lnTo>
                        <a:pt x="1421" y="2785"/>
                      </a:lnTo>
                      <a:lnTo>
                        <a:pt x="1457" y="2711"/>
                      </a:lnTo>
                      <a:lnTo>
                        <a:pt x="1568" y="2564"/>
                      </a:lnTo>
                      <a:lnTo>
                        <a:pt x="1716" y="2416"/>
                      </a:lnTo>
                      <a:lnTo>
                        <a:pt x="1918" y="2287"/>
                      </a:lnTo>
                      <a:lnTo>
                        <a:pt x="2121" y="2177"/>
                      </a:lnTo>
                      <a:lnTo>
                        <a:pt x="2564" y="1992"/>
                      </a:lnTo>
                      <a:lnTo>
                        <a:pt x="2767" y="1937"/>
                      </a:lnTo>
                      <a:close/>
                      <a:moveTo>
                        <a:pt x="1955" y="1"/>
                      </a:moveTo>
                      <a:lnTo>
                        <a:pt x="1752" y="37"/>
                      </a:lnTo>
                      <a:lnTo>
                        <a:pt x="1531" y="74"/>
                      </a:lnTo>
                      <a:lnTo>
                        <a:pt x="1310" y="148"/>
                      </a:lnTo>
                      <a:lnTo>
                        <a:pt x="1107" y="240"/>
                      </a:lnTo>
                      <a:lnTo>
                        <a:pt x="923" y="333"/>
                      </a:lnTo>
                      <a:lnTo>
                        <a:pt x="738" y="443"/>
                      </a:lnTo>
                      <a:lnTo>
                        <a:pt x="554" y="572"/>
                      </a:lnTo>
                      <a:lnTo>
                        <a:pt x="388" y="720"/>
                      </a:lnTo>
                      <a:lnTo>
                        <a:pt x="240" y="886"/>
                      </a:lnTo>
                      <a:lnTo>
                        <a:pt x="111" y="1070"/>
                      </a:lnTo>
                      <a:lnTo>
                        <a:pt x="1" y="1255"/>
                      </a:lnTo>
                      <a:lnTo>
                        <a:pt x="664" y="1623"/>
                      </a:lnTo>
                      <a:lnTo>
                        <a:pt x="720" y="1513"/>
                      </a:lnTo>
                      <a:lnTo>
                        <a:pt x="794" y="1402"/>
                      </a:lnTo>
                      <a:lnTo>
                        <a:pt x="886" y="1291"/>
                      </a:lnTo>
                      <a:lnTo>
                        <a:pt x="978" y="1181"/>
                      </a:lnTo>
                      <a:lnTo>
                        <a:pt x="1089" y="1089"/>
                      </a:lnTo>
                      <a:lnTo>
                        <a:pt x="1218" y="996"/>
                      </a:lnTo>
                      <a:lnTo>
                        <a:pt x="1347" y="941"/>
                      </a:lnTo>
                      <a:lnTo>
                        <a:pt x="1476" y="867"/>
                      </a:lnTo>
                      <a:lnTo>
                        <a:pt x="1642" y="830"/>
                      </a:lnTo>
                      <a:lnTo>
                        <a:pt x="1808" y="812"/>
                      </a:lnTo>
                      <a:lnTo>
                        <a:pt x="1955" y="812"/>
                      </a:lnTo>
                      <a:lnTo>
                        <a:pt x="2121" y="830"/>
                      </a:lnTo>
                      <a:lnTo>
                        <a:pt x="2250" y="886"/>
                      </a:lnTo>
                      <a:lnTo>
                        <a:pt x="2361" y="978"/>
                      </a:lnTo>
                      <a:lnTo>
                        <a:pt x="2453" y="1089"/>
                      </a:lnTo>
                      <a:lnTo>
                        <a:pt x="2527" y="1236"/>
                      </a:lnTo>
                      <a:lnTo>
                        <a:pt x="2564" y="1328"/>
                      </a:lnTo>
                      <a:lnTo>
                        <a:pt x="2140" y="1494"/>
                      </a:lnTo>
                      <a:lnTo>
                        <a:pt x="1734" y="1679"/>
                      </a:lnTo>
                      <a:lnTo>
                        <a:pt x="1531" y="1771"/>
                      </a:lnTo>
                      <a:lnTo>
                        <a:pt x="1328" y="1882"/>
                      </a:lnTo>
                      <a:lnTo>
                        <a:pt x="1162" y="1992"/>
                      </a:lnTo>
                      <a:lnTo>
                        <a:pt x="996" y="2121"/>
                      </a:lnTo>
                      <a:lnTo>
                        <a:pt x="849" y="2250"/>
                      </a:lnTo>
                      <a:lnTo>
                        <a:pt x="720" y="2380"/>
                      </a:lnTo>
                      <a:lnTo>
                        <a:pt x="628" y="2527"/>
                      </a:lnTo>
                      <a:lnTo>
                        <a:pt x="535" y="2693"/>
                      </a:lnTo>
                      <a:lnTo>
                        <a:pt x="498" y="2841"/>
                      </a:lnTo>
                      <a:lnTo>
                        <a:pt x="480" y="3025"/>
                      </a:lnTo>
                      <a:lnTo>
                        <a:pt x="498" y="3209"/>
                      </a:lnTo>
                      <a:lnTo>
                        <a:pt x="535" y="3394"/>
                      </a:lnTo>
                      <a:lnTo>
                        <a:pt x="609" y="3541"/>
                      </a:lnTo>
                      <a:lnTo>
                        <a:pt x="683" y="3670"/>
                      </a:lnTo>
                      <a:lnTo>
                        <a:pt x="757" y="3781"/>
                      </a:lnTo>
                      <a:lnTo>
                        <a:pt x="867" y="3873"/>
                      </a:lnTo>
                      <a:lnTo>
                        <a:pt x="960" y="3947"/>
                      </a:lnTo>
                      <a:lnTo>
                        <a:pt x="1070" y="4021"/>
                      </a:lnTo>
                      <a:lnTo>
                        <a:pt x="1181" y="4076"/>
                      </a:lnTo>
                      <a:lnTo>
                        <a:pt x="1310" y="4113"/>
                      </a:lnTo>
                      <a:lnTo>
                        <a:pt x="1550" y="4150"/>
                      </a:lnTo>
                      <a:lnTo>
                        <a:pt x="1808" y="4131"/>
                      </a:lnTo>
                      <a:lnTo>
                        <a:pt x="2048" y="4095"/>
                      </a:lnTo>
                      <a:lnTo>
                        <a:pt x="2269" y="4039"/>
                      </a:lnTo>
                      <a:lnTo>
                        <a:pt x="2453" y="3965"/>
                      </a:lnTo>
                      <a:lnTo>
                        <a:pt x="2619" y="3873"/>
                      </a:lnTo>
                      <a:lnTo>
                        <a:pt x="2767" y="3763"/>
                      </a:lnTo>
                      <a:lnTo>
                        <a:pt x="2896" y="3634"/>
                      </a:lnTo>
                      <a:lnTo>
                        <a:pt x="3006" y="3504"/>
                      </a:lnTo>
                      <a:lnTo>
                        <a:pt x="3080" y="3375"/>
                      </a:lnTo>
                      <a:lnTo>
                        <a:pt x="3136" y="3246"/>
                      </a:lnTo>
                      <a:lnTo>
                        <a:pt x="3172" y="3099"/>
                      </a:lnTo>
                      <a:lnTo>
                        <a:pt x="3209" y="3099"/>
                      </a:lnTo>
                      <a:lnTo>
                        <a:pt x="3357" y="3541"/>
                      </a:lnTo>
                      <a:lnTo>
                        <a:pt x="4187" y="3246"/>
                      </a:lnTo>
                      <a:lnTo>
                        <a:pt x="3431" y="1089"/>
                      </a:lnTo>
                      <a:lnTo>
                        <a:pt x="3320" y="830"/>
                      </a:lnTo>
                      <a:lnTo>
                        <a:pt x="3172" y="572"/>
                      </a:lnTo>
                      <a:lnTo>
                        <a:pt x="3080" y="462"/>
                      </a:lnTo>
                      <a:lnTo>
                        <a:pt x="2988" y="351"/>
                      </a:lnTo>
                      <a:lnTo>
                        <a:pt x="2877" y="259"/>
                      </a:lnTo>
                      <a:lnTo>
                        <a:pt x="2748" y="185"/>
                      </a:lnTo>
                      <a:lnTo>
                        <a:pt x="2619" y="111"/>
                      </a:lnTo>
                      <a:lnTo>
                        <a:pt x="2472" y="74"/>
                      </a:lnTo>
                      <a:lnTo>
                        <a:pt x="2306" y="37"/>
                      </a:lnTo>
                      <a:lnTo>
                        <a:pt x="21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8"/>
                <p:cNvSpPr/>
                <p:nvPr/>
              </p:nvSpPr>
              <p:spPr>
                <a:xfrm>
                  <a:off x="3318975" y="25451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1"/>
                      </a:moveTo>
                      <a:lnTo>
                        <a:pt x="1476" y="38"/>
                      </a:lnTo>
                      <a:lnTo>
                        <a:pt x="1291" y="75"/>
                      </a:lnTo>
                      <a:lnTo>
                        <a:pt x="1088" y="130"/>
                      </a:lnTo>
                      <a:lnTo>
                        <a:pt x="830" y="241"/>
                      </a:lnTo>
                      <a:lnTo>
                        <a:pt x="591" y="388"/>
                      </a:lnTo>
                      <a:lnTo>
                        <a:pt x="480" y="462"/>
                      </a:lnTo>
                      <a:lnTo>
                        <a:pt x="388" y="554"/>
                      </a:lnTo>
                      <a:lnTo>
                        <a:pt x="296" y="646"/>
                      </a:lnTo>
                      <a:lnTo>
                        <a:pt x="222" y="757"/>
                      </a:lnTo>
                      <a:lnTo>
                        <a:pt x="148" y="849"/>
                      </a:lnTo>
                      <a:lnTo>
                        <a:pt x="93" y="960"/>
                      </a:lnTo>
                      <a:lnTo>
                        <a:pt x="37" y="1089"/>
                      </a:lnTo>
                      <a:lnTo>
                        <a:pt x="19" y="1218"/>
                      </a:lnTo>
                      <a:lnTo>
                        <a:pt x="0" y="1347"/>
                      </a:lnTo>
                      <a:lnTo>
                        <a:pt x="0" y="1476"/>
                      </a:lnTo>
                      <a:lnTo>
                        <a:pt x="37" y="1624"/>
                      </a:lnTo>
                      <a:lnTo>
                        <a:pt x="74" y="1771"/>
                      </a:lnTo>
                      <a:lnTo>
                        <a:pt x="130" y="1882"/>
                      </a:lnTo>
                      <a:lnTo>
                        <a:pt x="185" y="1993"/>
                      </a:lnTo>
                      <a:lnTo>
                        <a:pt x="240" y="2085"/>
                      </a:lnTo>
                      <a:lnTo>
                        <a:pt x="314" y="2159"/>
                      </a:lnTo>
                      <a:lnTo>
                        <a:pt x="480" y="2288"/>
                      </a:lnTo>
                      <a:lnTo>
                        <a:pt x="646" y="2361"/>
                      </a:lnTo>
                      <a:lnTo>
                        <a:pt x="849" y="2417"/>
                      </a:lnTo>
                      <a:lnTo>
                        <a:pt x="1052" y="2435"/>
                      </a:lnTo>
                      <a:lnTo>
                        <a:pt x="1273" y="2417"/>
                      </a:lnTo>
                      <a:lnTo>
                        <a:pt x="1476" y="2398"/>
                      </a:lnTo>
                      <a:lnTo>
                        <a:pt x="1881" y="2380"/>
                      </a:lnTo>
                      <a:lnTo>
                        <a:pt x="2158" y="2380"/>
                      </a:lnTo>
                      <a:lnTo>
                        <a:pt x="2269" y="2398"/>
                      </a:lnTo>
                      <a:lnTo>
                        <a:pt x="2361" y="2454"/>
                      </a:lnTo>
                      <a:lnTo>
                        <a:pt x="2435" y="2527"/>
                      </a:lnTo>
                      <a:lnTo>
                        <a:pt x="2490" y="2620"/>
                      </a:lnTo>
                      <a:lnTo>
                        <a:pt x="2508" y="2730"/>
                      </a:lnTo>
                      <a:lnTo>
                        <a:pt x="2508" y="2841"/>
                      </a:lnTo>
                      <a:lnTo>
                        <a:pt x="2472" y="2933"/>
                      </a:lnTo>
                      <a:lnTo>
                        <a:pt x="2416" y="3025"/>
                      </a:lnTo>
                      <a:lnTo>
                        <a:pt x="2343" y="3099"/>
                      </a:lnTo>
                      <a:lnTo>
                        <a:pt x="2250" y="3154"/>
                      </a:lnTo>
                      <a:lnTo>
                        <a:pt x="2158" y="3210"/>
                      </a:lnTo>
                      <a:lnTo>
                        <a:pt x="2066" y="3247"/>
                      </a:lnTo>
                      <a:lnTo>
                        <a:pt x="1918" y="3284"/>
                      </a:lnTo>
                      <a:lnTo>
                        <a:pt x="1771" y="3320"/>
                      </a:lnTo>
                      <a:lnTo>
                        <a:pt x="1623" y="3320"/>
                      </a:lnTo>
                      <a:lnTo>
                        <a:pt x="1494" y="3302"/>
                      </a:lnTo>
                      <a:lnTo>
                        <a:pt x="1347" y="3284"/>
                      </a:lnTo>
                      <a:lnTo>
                        <a:pt x="1218" y="3247"/>
                      </a:lnTo>
                      <a:lnTo>
                        <a:pt x="1107" y="3191"/>
                      </a:lnTo>
                      <a:lnTo>
                        <a:pt x="996" y="3136"/>
                      </a:lnTo>
                      <a:lnTo>
                        <a:pt x="609" y="3892"/>
                      </a:lnTo>
                      <a:lnTo>
                        <a:pt x="793" y="3966"/>
                      </a:lnTo>
                      <a:lnTo>
                        <a:pt x="978" y="4021"/>
                      </a:lnTo>
                      <a:lnTo>
                        <a:pt x="1181" y="4076"/>
                      </a:lnTo>
                      <a:lnTo>
                        <a:pt x="1402" y="4095"/>
                      </a:lnTo>
                      <a:lnTo>
                        <a:pt x="1623" y="4076"/>
                      </a:lnTo>
                      <a:lnTo>
                        <a:pt x="1845" y="4058"/>
                      </a:lnTo>
                      <a:lnTo>
                        <a:pt x="2066" y="4021"/>
                      </a:lnTo>
                      <a:lnTo>
                        <a:pt x="2269" y="3947"/>
                      </a:lnTo>
                      <a:lnTo>
                        <a:pt x="2545" y="3837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13"/>
                      </a:lnTo>
                      <a:lnTo>
                        <a:pt x="3209" y="3320"/>
                      </a:lnTo>
                      <a:lnTo>
                        <a:pt x="3283" y="3210"/>
                      </a:lnTo>
                      <a:lnTo>
                        <a:pt x="3338" y="3099"/>
                      </a:lnTo>
                      <a:lnTo>
                        <a:pt x="3375" y="2970"/>
                      </a:lnTo>
                      <a:lnTo>
                        <a:pt x="3394" y="2841"/>
                      </a:lnTo>
                      <a:lnTo>
                        <a:pt x="3412" y="2693"/>
                      </a:lnTo>
                      <a:lnTo>
                        <a:pt x="3412" y="2546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83" y="2122"/>
                      </a:lnTo>
                      <a:lnTo>
                        <a:pt x="3209" y="2011"/>
                      </a:lnTo>
                      <a:lnTo>
                        <a:pt x="3154" y="1919"/>
                      </a:lnTo>
                      <a:lnTo>
                        <a:pt x="3062" y="1845"/>
                      </a:lnTo>
                      <a:lnTo>
                        <a:pt x="2988" y="1771"/>
                      </a:lnTo>
                      <a:lnTo>
                        <a:pt x="2896" y="1716"/>
                      </a:lnTo>
                      <a:lnTo>
                        <a:pt x="2785" y="1661"/>
                      </a:lnTo>
                      <a:lnTo>
                        <a:pt x="2693" y="1624"/>
                      </a:lnTo>
                      <a:lnTo>
                        <a:pt x="2472" y="1587"/>
                      </a:lnTo>
                      <a:lnTo>
                        <a:pt x="2250" y="1568"/>
                      </a:lnTo>
                      <a:lnTo>
                        <a:pt x="2029" y="1568"/>
                      </a:lnTo>
                      <a:lnTo>
                        <a:pt x="1808" y="1587"/>
                      </a:lnTo>
                      <a:lnTo>
                        <a:pt x="1439" y="1624"/>
                      </a:lnTo>
                      <a:lnTo>
                        <a:pt x="1162" y="1624"/>
                      </a:lnTo>
                      <a:lnTo>
                        <a:pt x="1070" y="1605"/>
                      </a:lnTo>
                      <a:lnTo>
                        <a:pt x="978" y="1550"/>
                      </a:lnTo>
                      <a:lnTo>
                        <a:pt x="923" y="1495"/>
                      </a:lnTo>
                      <a:lnTo>
                        <a:pt x="867" y="1402"/>
                      </a:lnTo>
                      <a:lnTo>
                        <a:pt x="849" y="1292"/>
                      </a:lnTo>
                      <a:lnTo>
                        <a:pt x="849" y="1200"/>
                      </a:lnTo>
                      <a:lnTo>
                        <a:pt x="886" y="1107"/>
                      </a:lnTo>
                      <a:lnTo>
                        <a:pt x="941" y="1034"/>
                      </a:lnTo>
                      <a:lnTo>
                        <a:pt x="1015" y="960"/>
                      </a:lnTo>
                      <a:lnTo>
                        <a:pt x="1107" y="905"/>
                      </a:lnTo>
                      <a:lnTo>
                        <a:pt x="1199" y="849"/>
                      </a:lnTo>
                      <a:lnTo>
                        <a:pt x="1310" y="812"/>
                      </a:lnTo>
                      <a:lnTo>
                        <a:pt x="1420" y="775"/>
                      </a:lnTo>
                      <a:lnTo>
                        <a:pt x="1550" y="757"/>
                      </a:lnTo>
                      <a:lnTo>
                        <a:pt x="1789" y="757"/>
                      </a:lnTo>
                      <a:lnTo>
                        <a:pt x="2029" y="831"/>
                      </a:lnTo>
                      <a:lnTo>
                        <a:pt x="2121" y="868"/>
                      </a:lnTo>
                      <a:lnTo>
                        <a:pt x="2213" y="923"/>
                      </a:lnTo>
                      <a:lnTo>
                        <a:pt x="2619" y="204"/>
                      </a:lnTo>
                      <a:lnTo>
                        <a:pt x="2453" y="112"/>
                      </a:lnTo>
                      <a:lnTo>
                        <a:pt x="2269" y="56"/>
                      </a:lnTo>
                      <a:lnTo>
                        <a:pt x="2084" y="19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8"/>
                <p:cNvSpPr/>
                <p:nvPr/>
              </p:nvSpPr>
              <p:spPr>
                <a:xfrm>
                  <a:off x="3415325" y="25110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0"/>
                      </a:moveTo>
                      <a:lnTo>
                        <a:pt x="1476" y="37"/>
                      </a:lnTo>
                      <a:lnTo>
                        <a:pt x="1273" y="74"/>
                      </a:lnTo>
                      <a:lnTo>
                        <a:pt x="1070" y="129"/>
                      </a:lnTo>
                      <a:lnTo>
                        <a:pt x="831" y="240"/>
                      </a:lnTo>
                      <a:lnTo>
                        <a:pt x="591" y="388"/>
                      </a:lnTo>
                      <a:lnTo>
                        <a:pt x="480" y="461"/>
                      </a:lnTo>
                      <a:lnTo>
                        <a:pt x="370" y="554"/>
                      </a:lnTo>
                      <a:lnTo>
                        <a:pt x="277" y="646"/>
                      </a:lnTo>
                      <a:lnTo>
                        <a:pt x="204" y="756"/>
                      </a:lnTo>
                      <a:lnTo>
                        <a:pt x="130" y="849"/>
                      </a:lnTo>
                      <a:lnTo>
                        <a:pt x="74" y="978"/>
                      </a:lnTo>
                      <a:lnTo>
                        <a:pt x="38" y="1088"/>
                      </a:lnTo>
                      <a:lnTo>
                        <a:pt x="1" y="1217"/>
                      </a:lnTo>
                      <a:lnTo>
                        <a:pt x="1" y="1346"/>
                      </a:lnTo>
                      <a:lnTo>
                        <a:pt x="1" y="1476"/>
                      </a:lnTo>
                      <a:lnTo>
                        <a:pt x="19" y="1623"/>
                      </a:lnTo>
                      <a:lnTo>
                        <a:pt x="74" y="1771"/>
                      </a:lnTo>
                      <a:lnTo>
                        <a:pt x="111" y="1881"/>
                      </a:lnTo>
                      <a:lnTo>
                        <a:pt x="167" y="1992"/>
                      </a:lnTo>
                      <a:lnTo>
                        <a:pt x="240" y="2084"/>
                      </a:lnTo>
                      <a:lnTo>
                        <a:pt x="296" y="2158"/>
                      </a:lnTo>
                      <a:lnTo>
                        <a:pt x="462" y="2287"/>
                      </a:lnTo>
                      <a:lnTo>
                        <a:pt x="554" y="2324"/>
                      </a:lnTo>
                      <a:lnTo>
                        <a:pt x="646" y="2361"/>
                      </a:lnTo>
                      <a:lnTo>
                        <a:pt x="831" y="2416"/>
                      </a:lnTo>
                      <a:lnTo>
                        <a:pt x="1052" y="2435"/>
                      </a:lnTo>
                      <a:lnTo>
                        <a:pt x="1255" y="2416"/>
                      </a:lnTo>
                      <a:lnTo>
                        <a:pt x="1476" y="2398"/>
                      </a:lnTo>
                      <a:lnTo>
                        <a:pt x="1863" y="2379"/>
                      </a:lnTo>
                      <a:lnTo>
                        <a:pt x="2158" y="2379"/>
                      </a:lnTo>
                      <a:lnTo>
                        <a:pt x="2269" y="2398"/>
                      </a:lnTo>
                      <a:lnTo>
                        <a:pt x="2361" y="2453"/>
                      </a:lnTo>
                      <a:lnTo>
                        <a:pt x="2417" y="2527"/>
                      </a:lnTo>
                      <a:lnTo>
                        <a:pt x="2472" y="2619"/>
                      </a:lnTo>
                      <a:lnTo>
                        <a:pt x="2490" y="2748"/>
                      </a:lnTo>
                      <a:lnTo>
                        <a:pt x="2490" y="2840"/>
                      </a:lnTo>
                      <a:lnTo>
                        <a:pt x="2453" y="2932"/>
                      </a:lnTo>
                      <a:lnTo>
                        <a:pt x="2398" y="3025"/>
                      </a:lnTo>
                      <a:lnTo>
                        <a:pt x="2324" y="3098"/>
                      </a:lnTo>
                      <a:lnTo>
                        <a:pt x="2232" y="3154"/>
                      </a:lnTo>
                      <a:lnTo>
                        <a:pt x="2140" y="3209"/>
                      </a:lnTo>
                      <a:lnTo>
                        <a:pt x="2048" y="3246"/>
                      </a:lnTo>
                      <a:lnTo>
                        <a:pt x="1900" y="3283"/>
                      </a:lnTo>
                      <a:lnTo>
                        <a:pt x="1771" y="3320"/>
                      </a:lnTo>
                      <a:lnTo>
                        <a:pt x="1476" y="3320"/>
                      </a:lnTo>
                      <a:lnTo>
                        <a:pt x="1347" y="3283"/>
                      </a:lnTo>
                      <a:lnTo>
                        <a:pt x="1218" y="3246"/>
                      </a:lnTo>
                      <a:lnTo>
                        <a:pt x="1089" y="3191"/>
                      </a:lnTo>
                      <a:lnTo>
                        <a:pt x="978" y="3135"/>
                      </a:lnTo>
                      <a:lnTo>
                        <a:pt x="591" y="3891"/>
                      </a:lnTo>
                      <a:lnTo>
                        <a:pt x="775" y="3965"/>
                      </a:lnTo>
                      <a:lnTo>
                        <a:pt x="978" y="4039"/>
                      </a:lnTo>
                      <a:lnTo>
                        <a:pt x="1181" y="4076"/>
                      </a:lnTo>
                      <a:lnTo>
                        <a:pt x="1402" y="4094"/>
                      </a:lnTo>
                      <a:lnTo>
                        <a:pt x="1624" y="4076"/>
                      </a:lnTo>
                      <a:lnTo>
                        <a:pt x="1845" y="4057"/>
                      </a:lnTo>
                      <a:lnTo>
                        <a:pt x="2048" y="4020"/>
                      </a:lnTo>
                      <a:lnTo>
                        <a:pt x="2251" y="3947"/>
                      </a:lnTo>
                      <a:lnTo>
                        <a:pt x="2546" y="3836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30"/>
                      </a:lnTo>
                      <a:lnTo>
                        <a:pt x="3191" y="3320"/>
                      </a:lnTo>
                      <a:lnTo>
                        <a:pt x="3265" y="3209"/>
                      </a:lnTo>
                      <a:lnTo>
                        <a:pt x="3320" y="3098"/>
                      </a:lnTo>
                      <a:lnTo>
                        <a:pt x="3357" y="2969"/>
                      </a:lnTo>
                      <a:lnTo>
                        <a:pt x="3394" y="2840"/>
                      </a:lnTo>
                      <a:lnTo>
                        <a:pt x="3412" y="2693"/>
                      </a:lnTo>
                      <a:lnTo>
                        <a:pt x="3394" y="2545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65" y="2121"/>
                      </a:lnTo>
                      <a:lnTo>
                        <a:pt x="3209" y="2010"/>
                      </a:lnTo>
                      <a:lnTo>
                        <a:pt x="3136" y="1918"/>
                      </a:lnTo>
                      <a:lnTo>
                        <a:pt x="3062" y="1844"/>
                      </a:lnTo>
                      <a:lnTo>
                        <a:pt x="2970" y="1771"/>
                      </a:lnTo>
                      <a:lnTo>
                        <a:pt x="2878" y="1715"/>
                      </a:lnTo>
                      <a:lnTo>
                        <a:pt x="2785" y="1660"/>
                      </a:lnTo>
                      <a:lnTo>
                        <a:pt x="2675" y="1623"/>
                      </a:lnTo>
                      <a:lnTo>
                        <a:pt x="2472" y="1586"/>
                      </a:lnTo>
                      <a:lnTo>
                        <a:pt x="2251" y="1568"/>
                      </a:lnTo>
                      <a:lnTo>
                        <a:pt x="2011" y="1568"/>
                      </a:lnTo>
                      <a:lnTo>
                        <a:pt x="1790" y="1586"/>
                      </a:lnTo>
                      <a:lnTo>
                        <a:pt x="1439" y="1623"/>
                      </a:lnTo>
                      <a:lnTo>
                        <a:pt x="1163" y="1623"/>
                      </a:lnTo>
                      <a:lnTo>
                        <a:pt x="1052" y="1605"/>
                      </a:lnTo>
                      <a:lnTo>
                        <a:pt x="978" y="1549"/>
                      </a:lnTo>
                      <a:lnTo>
                        <a:pt x="904" y="1494"/>
                      </a:lnTo>
                      <a:lnTo>
                        <a:pt x="867" y="1402"/>
                      </a:lnTo>
                      <a:lnTo>
                        <a:pt x="831" y="1291"/>
                      </a:lnTo>
                      <a:lnTo>
                        <a:pt x="849" y="1199"/>
                      </a:lnTo>
                      <a:lnTo>
                        <a:pt x="867" y="1107"/>
                      </a:lnTo>
                      <a:lnTo>
                        <a:pt x="923" y="1033"/>
                      </a:lnTo>
                      <a:lnTo>
                        <a:pt x="1015" y="959"/>
                      </a:lnTo>
                      <a:lnTo>
                        <a:pt x="1089" y="904"/>
                      </a:lnTo>
                      <a:lnTo>
                        <a:pt x="1199" y="849"/>
                      </a:lnTo>
                      <a:lnTo>
                        <a:pt x="1292" y="812"/>
                      </a:lnTo>
                      <a:lnTo>
                        <a:pt x="1421" y="775"/>
                      </a:lnTo>
                      <a:lnTo>
                        <a:pt x="1531" y="756"/>
                      </a:lnTo>
                      <a:lnTo>
                        <a:pt x="1790" y="756"/>
                      </a:lnTo>
                      <a:lnTo>
                        <a:pt x="2011" y="830"/>
                      </a:lnTo>
                      <a:lnTo>
                        <a:pt x="2121" y="867"/>
                      </a:lnTo>
                      <a:lnTo>
                        <a:pt x="2214" y="922"/>
                      </a:lnTo>
                      <a:lnTo>
                        <a:pt x="2601" y="203"/>
                      </a:lnTo>
                      <a:lnTo>
                        <a:pt x="2435" y="111"/>
                      </a:lnTo>
                      <a:lnTo>
                        <a:pt x="2269" y="56"/>
                      </a:lnTo>
                      <a:lnTo>
                        <a:pt x="2085" y="19"/>
                      </a:lnTo>
                      <a:lnTo>
                        <a:pt x="1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8"/>
                <p:cNvSpPr/>
                <p:nvPr/>
              </p:nvSpPr>
              <p:spPr>
                <a:xfrm>
                  <a:off x="3496925" y="2445550"/>
                  <a:ext cx="148025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5220" extrusionOk="0">
                      <a:moveTo>
                        <a:pt x="5902" y="1"/>
                      </a:moveTo>
                      <a:lnTo>
                        <a:pt x="4962" y="333"/>
                      </a:lnTo>
                      <a:lnTo>
                        <a:pt x="5128" y="3154"/>
                      </a:lnTo>
                      <a:lnTo>
                        <a:pt x="5109" y="3154"/>
                      </a:lnTo>
                      <a:lnTo>
                        <a:pt x="3431" y="886"/>
                      </a:lnTo>
                      <a:lnTo>
                        <a:pt x="2490" y="1218"/>
                      </a:lnTo>
                      <a:lnTo>
                        <a:pt x="2619" y="4039"/>
                      </a:lnTo>
                      <a:lnTo>
                        <a:pt x="2601" y="4039"/>
                      </a:lnTo>
                      <a:lnTo>
                        <a:pt x="960" y="1753"/>
                      </a:lnTo>
                      <a:lnTo>
                        <a:pt x="1" y="2103"/>
                      </a:lnTo>
                      <a:lnTo>
                        <a:pt x="2490" y="5220"/>
                      </a:lnTo>
                      <a:lnTo>
                        <a:pt x="3394" y="4888"/>
                      </a:lnTo>
                      <a:lnTo>
                        <a:pt x="3320" y="2121"/>
                      </a:lnTo>
                      <a:lnTo>
                        <a:pt x="3339" y="2103"/>
                      </a:lnTo>
                      <a:lnTo>
                        <a:pt x="5017" y="4316"/>
                      </a:lnTo>
                      <a:lnTo>
                        <a:pt x="5920" y="4002"/>
                      </a:lnTo>
                      <a:lnTo>
                        <a:pt x="59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8"/>
                <p:cNvSpPr/>
                <p:nvPr/>
              </p:nvSpPr>
              <p:spPr>
                <a:xfrm>
                  <a:off x="3679500" y="2414200"/>
                  <a:ext cx="102850" cy="1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4040" extrusionOk="0">
                      <a:moveTo>
                        <a:pt x="2029" y="794"/>
                      </a:moveTo>
                      <a:lnTo>
                        <a:pt x="2158" y="812"/>
                      </a:lnTo>
                      <a:lnTo>
                        <a:pt x="2269" y="830"/>
                      </a:lnTo>
                      <a:lnTo>
                        <a:pt x="2380" y="867"/>
                      </a:lnTo>
                      <a:lnTo>
                        <a:pt x="2472" y="904"/>
                      </a:lnTo>
                      <a:lnTo>
                        <a:pt x="2564" y="960"/>
                      </a:lnTo>
                      <a:lnTo>
                        <a:pt x="2730" y="1089"/>
                      </a:lnTo>
                      <a:lnTo>
                        <a:pt x="2877" y="1255"/>
                      </a:lnTo>
                      <a:lnTo>
                        <a:pt x="3007" y="1439"/>
                      </a:lnTo>
                      <a:lnTo>
                        <a:pt x="3099" y="1642"/>
                      </a:lnTo>
                      <a:lnTo>
                        <a:pt x="3154" y="1863"/>
                      </a:lnTo>
                      <a:lnTo>
                        <a:pt x="3173" y="2084"/>
                      </a:lnTo>
                      <a:lnTo>
                        <a:pt x="3173" y="2306"/>
                      </a:lnTo>
                      <a:lnTo>
                        <a:pt x="3117" y="2527"/>
                      </a:lnTo>
                      <a:lnTo>
                        <a:pt x="3080" y="2619"/>
                      </a:lnTo>
                      <a:lnTo>
                        <a:pt x="3025" y="2711"/>
                      </a:lnTo>
                      <a:lnTo>
                        <a:pt x="2970" y="2804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711" y="3043"/>
                      </a:lnTo>
                      <a:lnTo>
                        <a:pt x="2601" y="3117"/>
                      </a:lnTo>
                      <a:lnTo>
                        <a:pt x="2472" y="3172"/>
                      </a:lnTo>
                      <a:lnTo>
                        <a:pt x="2343" y="3209"/>
                      </a:lnTo>
                      <a:lnTo>
                        <a:pt x="2214" y="3228"/>
                      </a:lnTo>
                      <a:lnTo>
                        <a:pt x="1974" y="3228"/>
                      </a:lnTo>
                      <a:lnTo>
                        <a:pt x="1863" y="3209"/>
                      </a:lnTo>
                      <a:lnTo>
                        <a:pt x="1753" y="3172"/>
                      </a:lnTo>
                      <a:lnTo>
                        <a:pt x="1660" y="3117"/>
                      </a:lnTo>
                      <a:lnTo>
                        <a:pt x="1568" y="3062"/>
                      </a:lnTo>
                      <a:lnTo>
                        <a:pt x="1402" y="2933"/>
                      </a:lnTo>
                      <a:lnTo>
                        <a:pt x="1236" y="2767"/>
                      </a:lnTo>
                      <a:lnTo>
                        <a:pt x="1126" y="2582"/>
                      </a:lnTo>
                      <a:lnTo>
                        <a:pt x="1033" y="2380"/>
                      </a:lnTo>
                      <a:lnTo>
                        <a:pt x="978" y="2158"/>
                      </a:lnTo>
                      <a:lnTo>
                        <a:pt x="960" y="1937"/>
                      </a:lnTo>
                      <a:lnTo>
                        <a:pt x="960" y="1716"/>
                      </a:lnTo>
                      <a:lnTo>
                        <a:pt x="1015" y="1513"/>
                      </a:lnTo>
                      <a:lnTo>
                        <a:pt x="1052" y="1402"/>
                      </a:lnTo>
                      <a:lnTo>
                        <a:pt x="1107" y="1310"/>
                      </a:lnTo>
                      <a:lnTo>
                        <a:pt x="1162" y="1218"/>
                      </a:lnTo>
                      <a:lnTo>
                        <a:pt x="1236" y="1125"/>
                      </a:lnTo>
                      <a:lnTo>
                        <a:pt x="1328" y="1052"/>
                      </a:lnTo>
                      <a:lnTo>
                        <a:pt x="1421" y="978"/>
                      </a:lnTo>
                      <a:lnTo>
                        <a:pt x="1531" y="923"/>
                      </a:lnTo>
                      <a:lnTo>
                        <a:pt x="1660" y="867"/>
                      </a:lnTo>
                      <a:lnTo>
                        <a:pt x="1789" y="830"/>
                      </a:lnTo>
                      <a:lnTo>
                        <a:pt x="1919" y="812"/>
                      </a:lnTo>
                      <a:lnTo>
                        <a:pt x="2029" y="794"/>
                      </a:lnTo>
                      <a:close/>
                      <a:moveTo>
                        <a:pt x="2195" y="1"/>
                      </a:moveTo>
                      <a:lnTo>
                        <a:pt x="2011" y="19"/>
                      </a:lnTo>
                      <a:lnTo>
                        <a:pt x="1808" y="37"/>
                      </a:lnTo>
                      <a:lnTo>
                        <a:pt x="1605" y="74"/>
                      </a:lnTo>
                      <a:lnTo>
                        <a:pt x="1402" y="148"/>
                      </a:lnTo>
                      <a:lnTo>
                        <a:pt x="1199" y="222"/>
                      </a:lnTo>
                      <a:lnTo>
                        <a:pt x="1033" y="314"/>
                      </a:lnTo>
                      <a:lnTo>
                        <a:pt x="849" y="425"/>
                      </a:lnTo>
                      <a:lnTo>
                        <a:pt x="701" y="535"/>
                      </a:lnTo>
                      <a:lnTo>
                        <a:pt x="554" y="683"/>
                      </a:lnTo>
                      <a:lnTo>
                        <a:pt x="425" y="830"/>
                      </a:lnTo>
                      <a:lnTo>
                        <a:pt x="314" y="978"/>
                      </a:lnTo>
                      <a:lnTo>
                        <a:pt x="203" y="1144"/>
                      </a:lnTo>
                      <a:lnTo>
                        <a:pt x="130" y="1310"/>
                      </a:lnTo>
                      <a:lnTo>
                        <a:pt x="74" y="1494"/>
                      </a:lnTo>
                      <a:lnTo>
                        <a:pt x="37" y="1679"/>
                      </a:lnTo>
                      <a:lnTo>
                        <a:pt x="19" y="1882"/>
                      </a:lnTo>
                      <a:lnTo>
                        <a:pt x="1" y="2084"/>
                      </a:lnTo>
                      <a:lnTo>
                        <a:pt x="19" y="2287"/>
                      </a:lnTo>
                      <a:lnTo>
                        <a:pt x="74" y="2490"/>
                      </a:lnTo>
                      <a:lnTo>
                        <a:pt x="130" y="2693"/>
                      </a:lnTo>
                      <a:lnTo>
                        <a:pt x="222" y="2896"/>
                      </a:lnTo>
                      <a:lnTo>
                        <a:pt x="314" y="3080"/>
                      </a:lnTo>
                      <a:lnTo>
                        <a:pt x="425" y="3265"/>
                      </a:lnTo>
                      <a:lnTo>
                        <a:pt x="554" y="3412"/>
                      </a:lnTo>
                      <a:lnTo>
                        <a:pt x="701" y="3560"/>
                      </a:lnTo>
                      <a:lnTo>
                        <a:pt x="849" y="3670"/>
                      </a:lnTo>
                      <a:lnTo>
                        <a:pt x="1015" y="3781"/>
                      </a:lnTo>
                      <a:lnTo>
                        <a:pt x="1181" y="3855"/>
                      </a:lnTo>
                      <a:lnTo>
                        <a:pt x="1347" y="3929"/>
                      </a:lnTo>
                      <a:lnTo>
                        <a:pt x="1531" y="3984"/>
                      </a:lnTo>
                      <a:lnTo>
                        <a:pt x="1734" y="4021"/>
                      </a:lnTo>
                      <a:lnTo>
                        <a:pt x="1937" y="4039"/>
                      </a:lnTo>
                      <a:lnTo>
                        <a:pt x="2140" y="4039"/>
                      </a:lnTo>
                      <a:lnTo>
                        <a:pt x="2343" y="4002"/>
                      </a:lnTo>
                      <a:lnTo>
                        <a:pt x="2527" y="3965"/>
                      </a:lnTo>
                      <a:lnTo>
                        <a:pt x="2730" y="3910"/>
                      </a:lnTo>
                      <a:lnTo>
                        <a:pt x="2933" y="3818"/>
                      </a:lnTo>
                      <a:lnTo>
                        <a:pt x="3117" y="3726"/>
                      </a:lnTo>
                      <a:lnTo>
                        <a:pt x="3283" y="3615"/>
                      </a:lnTo>
                      <a:lnTo>
                        <a:pt x="3449" y="3504"/>
                      </a:lnTo>
                      <a:lnTo>
                        <a:pt x="3578" y="3357"/>
                      </a:lnTo>
                      <a:lnTo>
                        <a:pt x="3707" y="3209"/>
                      </a:lnTo>
                      <a:lnTo>
                        <a:pt x="3818" y="3062"/>
                      </a:lnTo>
                      <a:lnTo>
                        <a:pt x="3910" y="2896"/>
                      </a:lnTo>
                      <a:lnTo>
                        <a:pt x="4002" y="2711"/>
                      </a:lnTo>
                      <a:lnTo>
                        <a:pt x="4058" y="2527"/>
                      </a:lnTo>
                      <a:lnTo>
                        <a:pt x="4095" y="2343"/>
                      </a:lnTo>
                      <a:lnTo>
                        <a:pt x="4113" y="2140"/>
                      </a:lnTo>
                      <a:lnTo>
                        <a:pt x="4113" y="1937"/>
                      </a:lnTo>
                      <a:lnTo>
                        <a:pt x="4095" y="1734"/>
                      </a:lnTo>
                      <a:lnTo>
                        <a:pt x="4058" y="1531"/>
                      </a:lnTo>
                      <a:lnTo>
                        <a:pt x="4002" y="1328"/>
                      </a:lnTo>
                      <a:lnTo>
                        <a:pt x="3910" y="1125"/>
                      </a:lnTo>
                      <a:lnTo>
                        <a:pt x="3818" y="941"/>
                      </a:lnTo>
                      <a:lnTo>
                        <a:pt x="3707" y="757"/>
                      </a:lnTo>
                      <a:lnTo>
                        <a:pt x="3578" y="609"/>
                      </a:lnTo>
                      <a:lnTo>
                        <a:pt x="3431" y="480"/>
                      </a:lnTo>
                      <a:lnTo>
                        <a:pt x="3283" y="351"/>
                      </a:lnTo>
                      <a:lnTo>
                        <a:pt x="3117" y="259"/>
                      </a:lnTo>
                      <a:lnTo>
                        <a:pt x="2951" y="167"/>
                      </a:lnTo>
                      <a:lnTo>
                        <a:pt x="2785" y="93"/>
                      </a:lnTo>
                      <a:lnTo>
                        <a:pt x="2601" y="56"/>
                      </a:lnTo>
                      <a:lnTo>
                        <a:pt x="2398" y="19"/>
                      </a:lnTo>
                      <a:lnTo>
                        <a:pt x="219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8"/>
                <p:cNvSpPr/>
                <p:nvPr/>
              </p:nvSpPr>
              <p:spPr>
                <a:xfrm>
                  <a:off x="3799375" y="2369950"/>
                  <a:ext cx="59500" cy="10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" h="4390" extrusionOk="0">
                      <a:moveTo>
                        <a:pt x="2084" y="0"/>
                      </a:moveTo>
                      <a:lnTo>
                        <a:pt x="1974" y="19"/>
                      </a:lnTo>
                      <a:lnTo>
                        <a:pt x="1863" y="56"/>
                      </a:lnTo>
                      <a:lnTo>
                        <a:pt x="1697" y="129"/>
                      </a:lnTo>
                      <a:lnTo>
                        <a:pt x="1549" y="221"/>
                      </a:lnTo>
                      <a:lnTo>
                        <a:pt x="1420" y="332"/>
                      </a:lnTo>
                      <a:lnTo>
                        <a:pt x="1310" y="461"/>
                      </a:lnTo>
                      <a:lnTo>
                        <a:pt x="1217" y="609"/>
                      </a:lnTo>
                      <a:lnTo>
                        <a:pt x="1144" y="775"/>
                      </a:lnTo>
                      <a:lnTo>
                        <a:pt x="1088" y="941"/>
                      </a:lnTo>
                      <a:lnTo>
                        <a:pt x="1070" y="1107"/>
                      </a:lnTo>
                      <a:lnTo>
                        <a:pt x="1052" y="1125"/>
                      </a:lnTo>
                      <a:lnTo>
                        <a:pt x="849" y="535"/>
                      </a:lnTo>
                      <a:lnTo>
                        <a:pt x="0" y="830"/>
                      </a:lnTo>
                      <a:lnTo>
                        <a:pt x="1254" y="4389"/>
                      </a:lnTo>
                      <a:lnTo>
                        <a:pt x="2140" y="4076"/>
                      </a:lnTo>
                      <a:lnTo>
                        <a:pt x="1476" y="2158"/>
                      </a:lnTo>
                      <a:lnTo>
                        <a:pt x="1439" y="2047"/>
                      </a:lnTo>
                      <a:lnTo>
                        <a:pt x="1420" y="1900"/>
                      </a:lnTo>
                      <a:lnTo>
                        <a:pt x="1402" y="1715"/>
                      </a:lnTo>
                      <a:lnTo>
                        <a:pt x="1439" y="1531"/>
                      </a:lnTo>
                      <a:lnTo>
                        <a:pt x="1476" y="1420"/>
                      </a:lnTo>
                      <a:lnTo>
                        <a:pt x="1513" y="1328"/>
                      </a:lnTo>
                      <a:lnTo>
                        <a:pt x="1568" y="1236"/>
                      </a:lnTo>
                      <a:lnTo>
                        <a:pt x="1642" y="1162"/>
                      </a:lnTo>
                      <a:lnTo>
                        <a:pt x="1715" y="1070"/>
                      </a:lnTo>
                      <a:lnTo>
                        <a:pt x="1826" y="996"/>
                      </a:lnTo>
                      <a:lnTo>
                        <a:pt x="1937" y="922"/>
                      </a:lnTo>
                      <a:lnTo>
                        <a:pt x="2084" y="867"/>
                      </a:lnTo>
                      <a:lnTo>
                        <a:pt x="2213" y="830"/>
                      </a:lnTo>
                      <a:lnTo>
                        <a:pt x="2379" y="812"/>
                      </a:lnTo>
                      <a:lnTo>
                        <a:pt x="20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8"/>
                <p:cNvSpPr/>
                <p:nvPr/>
              </p:nvSpPr>
              <p:spPr>
                <a:xfrm>
                  <a:off x="3884200" y="2279575"/>
                  <a:ext cx="114825" cy="1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566" extrusionOk="0">
                      <a:moveTo>
                        <a:pt x="2011" y="3283"/>
                      </a:moveTo>
                      <a:lnTo>
                        <a:pt x="2121" y="3302"/>
                      </a:lnTo>
                      <a:lnTo>
                        <a:pt x="2343" y="3357"/>
                      </a:lnTo>
                      <a:lnTo>
                        <a:pt x="2545" y="3449"/>
                      </a:lnTo>
                      <a:lnTo>
                        <a:pt x="2730" y="3578"/>
                      </a:lnTo>
                      <a:lnTo>
                        <a:pt x="2877" y="3744"/>
                      </a:lnTo>
                      <a:lnTo>
                        <a:pt x="3007" y="3929"/>
                      </a:lnTo>
                      <a:lnTo>
                        <a:pt x="3099" y="4132"/>
                      </a:lnTo>
                      <a:lnTo>
                        <a:pt x="3154" y="4353"/>
                      </a:lnTo>
                      <a:lnTo>
                        <a:pt x="3172" y="4574"/>
                      </a:lnTo>
                      <a:lnTo>
                        <a:pt x="3154" y="4795"/>
                      </a:lnTo>
                      <a:lnTo>
                        <a:pt x="3099" y="5017"/>
                      </a:lnTo>
                      <a:lnTo>
                        <a:pt x="3007" y="5220"/>
                      </a:lnTo>
                      <a:lnTo>
                        <a:pt x="2859" y="5386"/>
                      </a:lnTo>
                      <a:lnTo>
                        <a:pt x="2785" y="5478"/>
                      </a:lnTo>
                      <a:lnTo>
                        <a:pt x="2693" y="5533"/>
                      </a:lnTo>
                      <a:lnTo>
                        <a:pt x="2582" y="5607"/>
                      </a:lnTo>
                      <a:lnTo>
                        <a:pt x="2472" y="5644"/>
                      </a:lnTo>
                      <a:lnTo>
                        <a:pt x="2343" y="5681"/>
                      </a:lnTo>
                      <a:lnTo>
                        <a:pt x="2214" y="5699"/>
                      </a:lnTo>
                      <a:lnTo>
                        <a:pt x="2084" y="5718"/>
                      </a:lnTo>
                      <a:lnTo>
                        <a:pt x="1974" y="5699"/>
                      </a:lnTo>
                      <a:lnTo>
                        <a:pt x="1863" y="5681"/>
                      </a:lnTo>
                      <a:lnTo>
                        <a:pt x="1752" y="5644"/>
                      </a:lnTo>
                      <a:lnTo>
                        <a:pt x="1660" y="5607"/>
                      </a:lnTo>
                      <a:lnTo>
                        <a:pt x="1568" y="5552"/>
                      </a:lnTo>
                      <a:lnTo>
                        <a:pt x="1384" y="5422"/>
                      </a:lnTo>
                      <a:lnTo>
                        <a:pt x="1236" y="5256"/>
                      </a:lnTo>
                      <a:lnTo>
                        <a:pt x="1125" y="5054"/>
                      </a:lnTo>
                      <a:lnTo>
                        <a:pt x="1033" y="4851"/>
                      </a:lnTo>
                      <a:lnTo>
                        <a:pt x="978" y="4648"/>
                      </a:lnTo>
                      <a:lnTo>
                        <a:pt x="941" y="4427"/>
                      </a:lnTo>
                      <a:lnTo>
                        <a:pt x="960" y="4205"/>
                      </a:lnTo>
                      <a:lnTo>
                        <a:pt x="1015" y="3984"/>
                      </a:lnTo>
                      <a:lnTo>
                        <a:pt x="1052" y="3892"/>
                      </a:lnTo>
                      <a:lnTo>
                        <a:pt x="1107" y="3781"/>
                      </a:lnTo>
                      <a:lnTo>
                        <a:pt x="1162" y="3707"/>
                      </a:lnTo>
                      <a:lnTo>
                        <a:pt x="1236" y="3615"/>
                      </a:lnTo>
                      <a:lnTo>
                        <a:pt x="1310" y="3541"/>
                      </a:lnTo>
                      <a:lnTo>
                        <a:pt x="1421" y="3468"/>
                      </a:lnTo>
                      <a:lnTo>
                        <a:pt x="1531" y="3394"/>
                      </a:lnTo>
                      <a:lnTo>
                        <a:pt x="1642" y="3357"/>
                      </a:lnTo>
                      <a:lnTo>
                        <a:pt x="1771" y="3320"/>
                      </a:lnTo>
                      <a:lnTo>
                        <a:pt x="1882" y="3302"/>
                      </a:lnTo>
                      <a:lnTo>
                        <a:pt x="2011" y="3283"/>
                      </a:lnTo>
                      <a:close/>
                      <a:moveTo>
                        <a:pt x="2601" y="1"/>
                      </a:moveTo>
                      <a:lnTo>
                        <a:pt x="1716" y="333"/>
                      </a:lnTo>
                      <a:lnTo>
                        <a:pt x="2601" y="2822"/>
                      </a:lnTo>
                      <a:lnTo>
                        <a:pt x="2582" y="2822"/>
                      </a:lnTo>
                      <a:lnTo>
                        <a:pt x="2472" y="2767"/>
                      </a:lnTo>
                      <a:lnTo>
                        <a:pt x="2343" y="2712"/>
                      </a:lnTo>
                      <a:lnTo>
                        <a:pt x="2195" y="2656"/>
                      </a:lnTo>
                      <a:lnTo>
                        <a:pt x="2029" y="2619"/>
                      </a:lnTo>
                      <a:lnTo>
                        <a:pt x="1845" y="2601"/>
                      </a:lnTo>
                      <a:lnTo>
                        <a:pt x="1642" y="2601"/>
                      </a:lnTo>
                      <a:lnTo>
                        <a:pt x="1421" y="2619"/>
                      </a:lnTo>
                      <a:lnTo>
                        <a:pt x="1199" y="2693"/>
                      </a:lnTo>
                      <a:lnTo>
                        <a:pt x="1015" y="2767"/>
                      </a:lnTo>
                      <a:lnTo>
                        <a:pt x="849" y="2859"/>
                      </a:lnTo>
                      <a:lnTo>
                        <a:pt x="683" y="2970"/>
                      </a:lnTo>
                      <a:lnTo>
                        <a:pt x="554" y="3080"/>
                      </a:lnTo>
                      <a:lnTo>
                        <a:pt x="425" y="3228"/>
                      </a:lnTo>
                      <a:lnTo>
                        <a:pt x="314" y="3357"/>
                      </a:lnTo>
                      <a:lnTo>
                        <a:pt x="222" y="3523"/>
                      </a:lnTo>
                      <a:lnTo>
                        <a:pt x="148" y="3671"/>
                      </a:lnTo>
                      <a:lnTo>
                        <a:pt x="74" y="3855"/>
                      </a:lnTo>
                      <a:lnTo>
                        <a:pt x="37" y="4021"/>
                      </a:lnTo>
                      <a:lnTo>
                        <a:pt x="1" y="4205"/>
                      </a:lnTo>
                      <a:lnTo>
                        <a:pt x="1" y="4390"/>
                      </a:lnTo>
                      <a:lnTo>
                        <a:pt x="1" y="4593"/>
                      </a:lnTo>
                      <a:lnTo>
                        <a:pt x="19" y="4777"/>
                      </a:lnTo>
                      <a:lnTo>
                        <a:pt x="74" y="4980"/>
                      </a:lnTo>
                      <a:lnTo>
                        <a:pt x="130" y="5183"/>
                      </a:lnTo>
                      <a:lnTo>
                        <a:pt x="203" y="5367"/>
                      </a:lnTo>
                      <a:lnTo>
                        <a:pt x="296" y="5552"/>
                      </a:lnTo>
                      <a:lnTo>
                        <a:pt x="388" y="5718"/>
                      </a:lnTo>
                      <a:lnTo>
                        <a:pt x="517" y="5865"/>
                      </a:lnTo>
                      <a:lnTo>
                        <a:pt x="646" y="6013"/>
                      </a:lnTo>
                      <a:lnTo>
                        <a:pt x="775" y="6142"/>
                      </a:lnTo>
                      <a:lnTo>
                        <a:pt x="923" y="6252"/>
                      </a:lnTo>
                      <a:lnTo>
                        <a:pt x="1070" y="6345"/>
                      </a:lnTo>
                      <a:lnTo>
                        <a:pt x="1236" y="6418"/>
                      </a:lnTo>
                      <a:lnTo>
                        <a:pt x="1402" y="6492"/>
                      </a:lnTo>
                      <a:lnTo>
                        <a:pt x="1587" y="6529"/>
                      </a:lnTo>
                      <a:lnTo>
                        <a:pt x="1771" y="6566"/>
                      </a:lnTo>
                      <a:lnTo>
                        <a:pt x="1955" y="6566"/>
                      </a:lnTo>
                      <a:lnTo>
                        <a:pt x="2158" y="6547"/>
                      </a:lnTo>
                      <a:lnTo>
                        <a:pt x="2343" y="6510"/>
                      </a:lnTo>
                      <a:lnTo>
                        <a:pt x="2545" y="6455"/>
                      </a:lnTo>
                      <a:lnTo>
                        <a:pt x="2730" y="6381"/>
                      </a:lnTo>
                      <a:lnTo>
                        <a:pt x="2896" y="6289"/>
                      </a:lnTo>
                      <a:lnTo>
                        <a:pt x="3062" y="6160"/>
                      </a:lnTo>
                      <a:lnTo>
                        <a:pt x="3191" y="6031"/>
                      </a:lnTo>
                      <a:lnTo>
                        <a:pt x="3320" y="5883"/>
                      </a:lnTo>
                      <a:lnTo>
                        <a:pt x="3431" y="5736"/>
                      </a:lnTo>
                      <a:lnTo>
                        <a:pt x="3504" y="5570"/>
                      </a:lnTo>
                      <a:lnTo>
                        <a:pt x="3541" y="5386"/>
                      </a:lnTo>
                      <a:lnTo>
                        <a:pt x="3560" y="5367"/>
                      </a:lnTo>
                      <a:lnTo>
                        <a:pt x="3744" y="5902"/>
                      </a:lnTo>
                      <a:lnTo>
                        <a:pt x="4592" y="5607"/>
                      </a:lnTo>
                      <a:lnTo>
                        <a:pt x="26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8"/>
                <p:cNvSpPr/>
                <p:nvPr/>
              </p:nvSpPr>
              <p:spPr>
                <a:xfrm>
                  <a:off x="2719175" y="3056875"/>
                  <a:ext cx="26300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2343" extrusionOk="0">
                      <a:moveTo>
                        <a:pt x="664" y="1"/>
                      </a:moveTo>
                      <a:lnTo>
                        <a:pt x="590" y="19"/>
                      </a:lnTo>
                      <a:lnTo>
                        <a:pt x="535" y="56"/>
                      </a:lnTo>
                      <a:lnTo>
                        <a:pt x="480" y="112"/>
                      </a:lnTo>
                      <a:lnTo>
                        <a:pt x="369" y="259"/>
                      </a:lnTo>
                      <a:lnTo>
                        <a:pt x="258" y="444"/>
                      </a:lnTo>
                      <a:lnTo>
                        <a:pt x="222" y="573"/>
                      </a:lnTo>
                      <a:lnTo>
                        <a:pt x="185" y="720"/>
                      </a:lnTo>
                      <a:lnTo>
                        <a:pt x="129" y="905"/>
                      </a:lnTo>
                      <a:lnTo>
                        <a:pt x="56" y="1273"/>
                      </a:lnTo>
                      <a:lnTo>
                        <a:pt x="19" y="1458"/>
                      </a:lnTo>
                      <a:lnTo>
                        <a:pt x="0" y="1550"/>
                      </a:lnTo>
                      <a:lnTo>
                        <a:pt x="0" y="1679"/>
                      </a:lnTo>
                      <a:lnTo>
                        <a:pt x="0" y="1808"/>
                      </a:lnTo>
                      <a:lnTo>
                        <a:pt x="19" y="1919"/>
                      </a:lnTo>
                      <a:lnTo>
                        <a:pt x="74" y="2048"/>
                      </a:lnTo>
                      <a:lnTo>
                        <a:pt x="129" y="2159"/>
                      </a:lnTo>
                      <a:lnTo>
                        <a:pt x="203" y="2251"/>
                      </a:lnTo>
                      <a:lnTo>
                        <a:pt x="314" y="2306"/>
                      </a:lnTo>
                      <a:lnTo>
                        <a:pt x="406" y="2343"/>
                      </a:lnTo>
                      <a:lnTo>
                        <a:pt x="498" y="2343"/>
                      </a:lnTo>
                      <a:lnTo>
                        <a:pt x="590" y="2325"/>
                      </a:lnTo>
                      <a:lnTo>
                        <a:pt x="701" y="2269"/>
                      </a:lnTo>
                      <a:lnTo>
                        <a:pt x="812" y="2177"/>
                      </a:lnTo>
                      <a:lnTo>
                        <a:pt x="849" y="2103"/>
                      </a:lnTo>
                      <a:lnTo>
                        <a:pt x="885" y="2048"/>
                      </a:lnTo>
                      <a:lnTo>
                        <a:pt x="941" y="1900"/>
                      </a:lnTo>
                      <a:lnTo>
                        <a:pt x="959" y="1734"/>
                      </a:lnTo>
                      <a:lnTo>
                        <a:pt x="978" y="1568"/>
                      </a:lnTo>
                      <a:lnTo>
                        <a:pt x="1033" y="1200"/>
                      </a:lnTo>
                      <a:lnTo>
                        <a:pt x="1051" y="886"/>
                      </a:lnTo>
                      <a:lnTo>
                        <a:pt x="1051" y="739"/>
                      </a:lnTo>
                      <a:lnTo>
                        <a:pt x="1033" y="573"/>
                      </a:lnTo>
                      <a:lnTo>
                        <a:pt x="1015" y="407"/>
                      </a:lnTo>
                      <a:lnTo>
                        <a:pt x="941" y="185"/>
                      </a:lnTo>
                      <a:lnTo>
                        <a:pt x="904" y="112"/>
                      </a:lnTo>
                      <a:lnTo>
                        <a:pt x="849" y="56"/>
                      </a:lnTo>
                      <a:lnTo>
                        <a:pt x="793" y="19"/>
                      </a:lnTo>
                      <a:lnTo>
                        <a:pt x="719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2" name="Google Shape;442;p18"/>
            <p:cNvSpPr/>
            <p:nvPr/>
          </p:nvSpPr>
          <p:spPr>
            <a:xfrm>
              <a:off x="3124200" y="2409825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5934075" y="2209800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18"/>
          <p:cNvSpPr txBox="1"/>
          <p:nvPr/>
        </p:nvSpPr>
        <p:spPr>
          <a:xfrm>
            <a:off x="4763825" y="1329875"/>
            <a:ext cx="4189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significant for dating apps that deal with risks such as the potential for stalking, harassment, or identity theft based on shared personal data.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18"/>
          <p:cNvSpPr txBox="1"/>
          <p:nvPr/>
        </p:nvSpPr>
        <p:spPr>
          <a:xfrm>
            <a:off x="4763825" y="1022325"/>
            <a:ext cx="2492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Risk Management: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9"/>
          <p:cNvGrpSpPr/>
          <p:nvPr/>
        </p:nvGrpSpPr>
        <p:grpSpPr>
          <a:xfrm>
            <a:off x="2721504" y="1103200"/>
            <a:ext cx="3700992" cy="3628882"/>
            <a:chOff x="2721504" y="1103200"/>
            <a:chExt cx="3700992" cy="3628882"/>
          </a:xfrm>
        </p:grpSpPr>
        <p:grpSp>
          <p:nvGrpSpPr>
            <p:cNvPr id="451" name="Google Shape;451;p19"/>
            <p:cNvGrpSpPr/>
            <p:nvPr/>
          </p:nvGrpSpPr>
          <p:grpSpPr>
            <a:xfrm>
              <a:off x="2721504" y="1103200"/>
              <a:ext cx="3700992" cy="3628882"/>
              <a:chOff x="1138575" y="238125"/>
              <a:chExt cx="5342850" cy="5238750"/>
            </a:xfrm>
          </p:grpSpPr>
          <p:sp>
            <p:nvSpPr>
              <p:cNvPr id="452" name="Google Shape;452;p19"/>
              <p:cNvSpPr/>
              <p:nvPr/>
            </p:nvSpPr>
            <p:spPr>
              <a:xfrm>
                <a:off x="1854425" y="1086150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0" y="1"/>
                    </a:moveTo>
                    <a:lnTo>
                      <a:pt x="23558" y="11292"/>
                    </a:lnTo>
                    <a:lnTo>
                      <a:pt x="4713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1854425" y="803475"/>
                <a:ext cx="117832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11292" extrusionOk="0">
                    <a:moveTo>
                      <a:pt x="23558" y="0"/>
                    </a:moveTo>
                    <a:lnTo>
                      <a:pt x="0" y="11291"/>
                    </a:lnTo>
                    <a:lnTo>
                      <a:pt x="47132" y="11291"/>
                    </a:lnTo>
                    <a:lnTo>
                      <a:pt x="2355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2030125" y="694075"/>
                <a:ext cx="840750" cy="737025"/>
              </a:xfrm>
              <a:custGeom>
                <a:avLst/>
                <a:gdLst/>
                <a:ahLst/>
                <a:cxnLst/>
                <a:rect l="l" t="t" r="r" b="b"/>
                <a:pathLst>
                  <a:path w="33630" h="29481" extrusionOk="0">
                    <a:moveTo>
                      <a:pt x="0" y="0"/>
                    </a:moveTo>
                    <a:lnTo>
                      <a:pt x="0" y="29480"/>
                    </a:lnTo>
                    <a:lnTo>
                      <a:pt x="33629" y="29480"/>
                    </a:lnTo>
                    <a:lnTo>
                      <a:pt x="3362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2141575" y="851475"/>
                <a:ext cx="627600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8" extrusionOk="0">
                    <a:moveTo>
                      <a:pt x="0" y="0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2141575" y="1033675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2141575" y="1216300"/>
                <a:ext cx="627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2019" extrusionOk="0">
                    <a:moveTo>
                      <a:pt x="0" y="1"/>
                    </a:moveTo>
                    <a:lnTo>
                      <a:pt x="0" y="2018"/>
                    </a:lnTo>
                    <a:lnTo>
                      <a:pt x="25104" y="2018"/>
                    </a:lnTo>
                    <a:lnTo>
                      <a:pt x="251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1854425" y="1086150"/>
                <a:ext cx="1178325" cy="857025"/>
              </a:xfrm>
              <a:custGeom>
                <a:avLst/>
                <a:gdLst/>
                <a:ahLst/>
                <a:cxnLst/>
                <a:rect l="l" t="t" r="r" b="b"/>
                <a:pathLst>
                  <a:path w="47133" h="34281" extrusionOk="0">
                    <a:moveTo>
                      <a:pt x="0" y="1"/>
                    </a:moveTo>
                    <a:lnTo>
                      <a:pt x="0" y="34280"/>
                    </a:lnTo>
                    <a:lnTo>
                      <a:pt x="47132" y="34280"/>
                    </a:lnTo>
                    <a:lnTo>
                      <a:pt x="47132" y="1"/>
                    </a:lnTo>
                    <a:lnTo>
                      <a:pt x="23558" y="112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1138575" y="5227525"/>
                <a:ext cx="5342850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213714" h="9974" extrusionOk="0">
                    <a:moveTo>
                      <a:pt x="101358" y="1"/>
                    </a:moveTo>
                    <a:lnTo>
                      <a:pt x="95924" y="17"/>
                    </a:lnTo>
                    <a:lnTo>
                      <a:pt x="90571" y="50"/>
                    </a:lnTo>
                    <a:lnTo>
                      <a:pt x="85316" y="98"/>
                    </a:lnTo>
                    <a:lnTo>
                      <a:pt x="80143" y="147"/>
                    </a:lnTo>
                    <a:lnTo>
                      <a:pt x="75083" y="229"/>
                    </a:lnTo>
                    <a:lnTo>
                      <a:pt x="70105" y="294"/>
                    </a:lnTo>
                    <a:lnTo>
                      <a:pt x="65256" y="391"/>
                    </a:lnTo>
                    <a:lnTo>
                      <a:pt x="60522" y="489"/>
                    </a:lnTo>
                    <a:lnTo>
                      <a:pt x="55918" y="603"/>
                    </a:lnTo>
                    <a:lnTo>
                      <a:pt x="51444" y="717"/>
                    </a:lnTo>
                    <a:lnTo>
                      <a:pt x="47100" y="847"/>
                    </a:lnTo>
                    <a:lnTo>
                      <a:pt x="42919" y="993"/>
                    </a:lnTo>
                    <a:lnTo>
                      <a:pt x="38884" y="1140"/>
                    </a:lnTo>
                    <a:lnTo>
                      <a:pt x="34995" y="1286"/>
                    </a:lnTo>
                    <a:lnTo>
                      <a:pt x="31286" y="1465"/>
                    </a:lnTo>
                    <a:lnTo>
                      <a:pt x="27755" y="1628"/>
                    </a:lnTo>
                    <a:lnTo>
                      <a:pt x="24388" y="1807"/>
                    </a:lnTo>
                    <a:lnTo>
                      <a:pt x="21215" y="2002"/>
                    </a:lnTo>
                    <a:lnTo>
                      <a:pt x="18238" y="2197"/>
                    </a:lnTo>
                    <a:lnTo>
                      <a:pt x="15456" y="2392"/>
                    </a:lnTo>
                    <a:lnTo>
                      <a:pt x="12885" y="2604"/>
                    </a:lnTo>
                    <a:lnTo>
                      <a:pt x="10526" y="2815"/>
                    </a:lnTo>
                    <a:lnTo>
                      <a:pt x="8395" y="3043"/>
                    </a:lnTo>
                    <a:lnTo>
                      <a:pt x="6475" y="3271"/>
                    </a:lnTo>
                    <a:lnTo>
                      <a:pt x="4799" y="3499"/>
                    </a:lnTo>
                    <a:lnTo>
                      <a:pt x="4051" y="3613"/>
                    </a:lnTo>
                    <a:lnTo>
                      <a:pt x="3351" y="3743"/>
                    </a:lnTo>
                    <a:lnTo>
                      <a:pt x="2733" y="3857"/>
                    </a:lnTo>
                    <a:lnTo>
                      <a:pt x="2164" y="3971"/>
                    </a:lnTo>
                    <a:lnTo>
                      <a:pt x="1659" y="4101"/>
                    </a:lnTo>
                    <a:lnTo>
                      <a:pt x="1220" y="4231"/>
                    </a:lnTo>
                    <a:lnTo>
                      <a:pt x="846" y="4345"/>
                    </a:lnTo>
                    <a:lnTo>
                      <a:pt x="553" y="4475"/>
                    </a:lnTo>
                    <a:lnTo>
                      <a:pt x="309" y="4605"/>
                    </a:lnTo>
                    <a:lnTo>
                      <a:pt x="212" y="4670"/>
                    </a:lnTo>
                    <a:lnTo>
                      <a:pt x="130" y="4719"/>
                    </a:lnTo>
                    <a:lnTo>
                      <a:pt x="65" y="4784"/>
                    </a:lnTo>
                    <a:lnTo>
                      <a:pt x="33" y="4849"/>
                    </a:lnTo>
                    <a:lnTo>
                      <a:pt x="0" y="4914"/>
                    </a:lnTo>
                    <a:lnTo>
                      <a:pt x="0" y="4979"/>
                    </a:lnTo>
                    <a:lnTo>
                      <a:pt x="0" y="5044"/>
                    </a:lnTo>
                    <a:lnTo>
                      <a:pt x="33" y="5109"/>
                    </a:lnTo>
                    <a:lnTo>
                      <a:pt x="65" y="5175"/>
                    </a:lnTo>
                    <a:lnTo>
                      <a:pt x="130" y="5240"/>
                    </a:lnTo>
                    <a:lnTo>
                      <a:pt x="212" y="5305"/>
                    </a:lnTo>
                    <a:lnTo>
                      <a:pt x="309" y="5370"/>
                    </a:lnTo>
                    <a:lnTo>
                      <a:pt x="553" y="5500"/>
                    </a:lnTo>
                    <a:lnTo>
                      <a:pt x="846" y="5614"/>
                    </a:lnTo>
                    <a:lnTo>
                      <a:pt x="1220" y="5744"/>
                    </a:lnTo>
                    <a:lnTo>
                      <a:pt x="1659" y="5858"/>
                    </a:lnTo>
                    <a:lnTo>
                      <a:pt x="2164" y="5988"/>
                    </a:lnTo>
                    <a:lnTo>
                      <a:pt x="2733" y="6102"/>
                    </a:lnTo>
                    <a:lnTo>
                      <a:pt x="3351" y="6232"/>
                    </a:lnTo>
                    <a:lnTo>
                      <a:pt x="4051" y="6346"/>
                    </a:lnTo>
                    <a:lnTo>
                      <a:pt x="4799" y="6460"/>
                    </a:lnTo>
                    <a:lnTo>
                      <a:pt x="6475" y="6704"/>
                    </a:lnTo>
                    <a:lnTo>
                      <a:pt x="8395" y="6932"/>
                    </a:lnTo>
                    <a:lnTo>
                      <a:pt x="10526" y="7143"/>
                    </a:lnTo>
                    <a:lnTo>
                      <a:pt x="12885" y="7355"/>
                    </a:lnTo>
                    <a:lnTo>
                      <a:pt x="15456" y="7566"/>
                    </a:lnTo>
                    <a:lnTo>
                      <a:pt x="18238" y="7778"/>
                    </a:lnTo>
                    <a:lnTo>
                      <a:pt x="21215" y="7973"/>
                    </a:lnTo>
                    <a:lnTo>
                      <a:pt x="24388" y="8152"/>
                    </a:lnTo>
                    <a:lnTo>
                      <a:pt x="27755" y="8331"/>
                    </a:lnTo>
                    <a:lnTo>
                      <a:pt x="31286" y="8510"/>
                    </a:lnTo>
                    <a:lnTo>
                      <a:pt x="34995" y="8672"/>
                    </a:lnTo>
                    <a:lnTo>
                      <a:pt x="38884" y="8835"/>
                    </a:lnTo>
                    <a:lnTo>
                      <a:pt x="42919" y="8982"/>
                    </a:lnTo>
                    <a:lnTo>
                      <a:pt x="47100" y="9112"/>
                    </a:lnTo>
                    <a:lnTo>
                      <a:pt x="51444" y="9242"/>
                    </a:lnTo>
                    <a:lnTo>
                      <a:pt x="55918" y="9372"/>
                    </a:lnTo>
                    <a:lnTo>
                      <a:pt x="60522" y="9470"/>
                    </a:lnTo>
                    <a:lnTo>
                      <a:pt x="65256" y="9584"/>
                    </a:lnTo>
                    <a:lnTo>
                      <a:pt x="70105" y="9665"/>
                    </a:lnTo>
                    <a:lnTo>
                      <a:pt x="75083" y="9746"/>
                    </a:lnTo>
                    <a:lnTo>
                      <a:pt x="80143" y="9811"/>
                    </a:lnTo>
                    <a:lnTo>
                      <a:pt x="85316" y="9860"/>
                    </a:lnTo>
                    <a:lnTo>
                      <a:pt x="90571" y="9909"/>
                    </a:lnTo>
                    <a:lnTo>
                      <a:pt x="95924" y="9941"/>
                    </a:lnTo>
                    <a:lnTo>
                      <a:pt x="101358" y="9958"/>
                    </a:lnTo>
                    <a:lnTo>
                      <a:pt x="106857" y="9974"/>
                    </a:lnTo>
                    <a:lnTo>
                      <a:pt x="112356" y="9958"/>
                    </a:lnTo>
                    <a:lnTo>
                      <a:pt x="117774" y="9941"/>
                    </a:lnTo>
                    <a:lnTo>
                      <a:pt x="123126" y="9909"/>
                    </a:lnTo>
                    <a:lnTo>
                      <a:pt x="128381" y="9860"/>
                    </a:lnTo>
                    <a:lnTo>
                      <a:pt x="133555" y="9811"/>
                    </a:lnTo>
                    <a:lnTo>
                      <a:pt x="138631" y="9746"/>
                    </a:lnTo>
                    <a:lnTo>
                      <a:pt x="143593" y="9665"/>
                    </a:lnTo>
                    <a:lnTo>
                      <a:pt x="148441" y="9584"/>
                    </a:lnTo>
                    <a:lnTo>
                      <a:pt x="153176" y="9470"/>
                    </a:lnTo>
                    <a:lnTo>
                      <a:pt x="157780" y="9372"/>
                    </a:lnTo>
                    <a:lnTo>
                      <a:pt x="162254" y="9242"/>
                    </a:lnTo>
                    <a:lnTo>
                      <a:pt x="166598" y="9112"/>
                    </a:lnTo>
                    <a:lnTo>
                      <a:pt x="170779" y="8982"/>
                    </a:lnTo>
                    <a:lnTo>
                      <a:pt x="174830" y="8835"/>
                    </a:lnTo>
                    <a:lnTo>
                      <a:pt x="178702" y="8672"/>
                    </a:lnTo>
                    <a:lnTo>
                      <a:pt x="182412" y="8510"/>
                    </a:lnTo>
                    <a:lnTo>
                      <a:pt x="185942" y="8331"/>
                    </a:lnTo>
                    <a:lnTo>
                      <a:pt x="189310" y="8152"/>
                    </a:lnTo>
                    <a:lnTo>
                      <a:pt x="192483" y="7973"/>
                    </a:lnTo>
                    <a:lnTo>
                      <a:pt x="195460" y="7778"/>
                    </a:lnTo>
                    <a:lnTo>
                      <a:pt x="198242" y="7566"/>
                    </a:lnTo>
                    <a:lnTo>
                      <a:pt x="200812" y="7355"/>
                    </a:lnTo>
                    <a:lnTo>
                      <a:pt x="203171" y="7143"/>
                    </a:lnTo>
                    <a:lnTo>
                      <a:pt x="205319" y="6932"/>
                    </a:lnTo>
                    <a:lnTo>
                      <a:pt x="207223" y="6704"/>
                    </a:lnTo>
                    <a:lnTo>
                      <a:pt x="208898" y="6460"/>
                    </a:lnTo>
                    <a:lnTo>
                      <a:pt x="209663" y="6346"/>
                    </a:lnTo>
                    <a:lnTo>
                      <a:pt x="210346" y="6232"/>
                    </a:lnTo>
                    <a:lnTo>
                      <a:pt x="210981" y="6102"/>
                    </a:lnTo>
                    <a:lnTo>
                      <a:pt x="211534" y="5988"/>
                    </a:lnTo>
                    <a:lnTo>
                      <a:pt x="212038" y="5858"/>
                    </a:lnTo>
                    <a:lnTo>
                      <a:pt x="212478" y="5744"/>
                    </a:lnTo>
                    <a:lnTo>
                      <a:pt x="212852" y="5614"/>
                    </a:lnTo>
                    <a:lnTo>
                      <a:pt x="213161" y="5500"/>
                    </a:lnTo>
                    <a:lnTo>
                      <a:pt x="213405" y="5370"/>
                    </a:lnTo>
                    <a:lnTo>
                      <a:pt x="213486" y="5305"/>
                    </a:lnTo>
                    <a:lnTo>
                      <a:pt x="213568" y="5240"/>
                    </a:lnTo>
                    <a:lnTo>
                      <a:pt x="213633" y="5175"/>
                    </a:lnTo>
                    <a:lnTo>
                      <a:pt x="213681" y="5109"/>
                    </a:lnTo>
                    <a:lnTo>
                      <a:pt x="213698" y="5044"/>
                    </a:lnTo>
                    <a:lnTo>
                      <a:pt x="213714" y="4979"/>
                    </a:lnTo>
                    <a:lnTo>
                      <a:pt x="213698" y="4914"/>
                    </a:lnTo>
                    <a:lnTo>
                      <a:pt x="213681" y="4849"/>
                    </a:lnTo>
                    <a:lnTo>
                      <a:pt x="213633" y="4784"/>
                    </a:lnTo>
                    <a:lnTo>
                      <a:pt x="213568" y="4719"/>
                    </a:lnTo>
                    <a:lnTo>
                      <a:pt x="213486" y="4670"/>
                    </a:lnTo>
                    <a:lnTo>
                      <a:pt x="213405" y="4605"/>
                    </a:lnTo>
                    <a:lnTo>
                      <a:pt x="213161" y="4475"/>
                    </a:lnTo>
                    <a:lnTo>
                      <a:pt x="212852" y="4345"/>
                    </a:lnTo>
                    <a:lnTo>
                      <a:pt x="212478" y="4231"/>
                    </a:lnTo>
                    <a:lnTo>
                      <a:pt x="212038" y="4101"/>
                    </a:lnTo>
                    <a:lnTo>
                      <a:pt x="211534" y="3971"/>
                    </a:lnTo>
                    <a:lnTo>
                      <a:pt x="210981" y="3857"/>
                    </a:lnTo>
                    <a:lnTo>
                      <a:pt x="210346" y="3743"/>
                    </a:lnTo>
                    <a:lnTo>
                      <a:pt x="209663" y="3613"/>
                    </a:lnTo>
                    <a:lnTo>
                      <a:pt x="208898" y="3499"/>
                    </a:lnTo>
                    <a:lnTo>
                      <a:pt x="207223" y="3271"/>
                    </a:lnTo>
                    <a:lnTo>
                      <a:pt x="205319" y="3043"/>
                    </a:lnTo>
                    <a:lnTo>
                      <a:pt x="203171" y="2815"/>
                    </a:lnTo>
                    <a:lnTo>
                      <a:pt x="200812" y="2604"/>
                    </a:lnTo>
                    <a:lnTo>
                      <a:pt x="198242" y="2392"/>
                    </a:lnTo>
                    <a:lnTo>
                      <a:pt x="195460" y="2197"/>
                    </a:lnTo>
                    <a:lnTo>
                      <a:pt x="192483" y="2002"/>
                    </a:lnTo>
                    <a:lnTo>
                      <a:pt x="189310" y="1807"/>
                    </a:lnTo>
                    <a:lnTo>
                      <a:pt x="185942" y="1628"/>
                    </a:lnTo>
                    <a:lnTo>
                      <a:pt x="182412" y="1465"/>
                    </a:lnTo>
                    <a:lnTo>
                      <a:pt x="178702" y="1286"/>
                    </a:lnTo>
                    <a:lnTo>
                      <a:pt x="174830" y="1140"/>
                    </a:lnTo>
                    <a:lnTo>
                      <a:pt x="170779" y="993"/>
                    </a:lnTo>
                    <a:lnTo>
                      <a:pt x="166598" y="847"/>
                    </a:lnTo>
                    <a:lnTo>
                      <a:pt x="162254" y="717"/>
                    </a:lnTo>
                    <a:lnTo>
                      <a:pt x="157780" y="603"/>
                    </a:lnTo>
                    <a:lnTo>
                      <a:pt x="153176" y="489"/>
                    </a:lnTo>
                    <a:lnTo>
                      <a:pt x="148441" y="391"/>
                    </a:lnTo>
                    <a:lnTo>
                      <a:pt x="143593" y="294"/>
                    </a:lnTo>
                    <a:lnTo>
                      <a:pt x="138631" y="229"/>
                    </a:lnTo>
                    <a:lnTo>
                      <a:pt x="133555" y="147"/>
                    </a:lnTo>
                    <a:lnTo>
                      <a:pt x="128381" y="98"/>
                    </a:lnTo>
                    <a:lnTo>
                      <a:pt x="123126" y="50"/>
                    </a:lnTo>
                    <a:lnTo>
                      <a:pt x="117774" y="17"/>
                    </a:lnTo>
                    <a:lnTo>
                      <a:pt x="112356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3204775" y="4061425"/>
                <a:ext cx="849675" cy="1210875"/>
              </a:xfrm>
              <a:custGeom>
                <a:avLst/>
                <a:gdLst/>
                <a:ahLst/>
                <a:cxnLst/>
                <a:rect l="l" t="t" r="r" b="b"/>
                <a:pathLst>
                  <a:path w="33987" h="48435" extrusionOk="0">
                    <a:moveTo>
                      <a:pt x="0" y="0"/>
                    </a:moveTo>
                    <a:lnTo>
                      <a:pt x="0" y="48434"/>
                    </a:lnTo>
                    <a:lnTo>
                      <a:pt x="33987" y="48434"/>
                    </a:lnTo>
                    <a:lnTo>
                      <a:pt x="339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1321600" y="1568125"/>
                <a:ext cx="4583900" cy="31201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24804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16018"/>
                    </a:lnTo>
                    <a:lnTo>
                      <a:pt x="16" y="116474"/>
                    </a:lnTo>
                    <a:lnTo>
                      <a:pt x="49" y="116929"/>
                    </a:lnTo>
                    <a:lnTo>
                      <a:pt x="98" y="117369"/>
                    </a:lnTo>
                    <a:lnTo>
                      <a:pt x="179" y="117792"/>
                    </a:lnTo>
                    <a:lnTo>
                      <a:pt x="277" y="118215"/>
                    </a:lnTo>
                    <a:lnTo>
                      <a:pt x="391" y="118638"/>
                    </a:lnTo>
                    <a:lnTo>
                      <a:pt x="537" y="119044"/>
                    </a:lnTo>
                    <a:lnTo>
                      <a:pt x="684" y="119451"/>
                    </a:lnTo>
                    <a:lnTo>
                      <a:pt x="862" y="119825"/>
                    </a:lnTo>
                    <a:lnTo>
                      <a:pt x="1058" y="120216"/>
                    </a:lnTo>
                    <a:lnTo>
                      <a:pt x="1269" y="120574"/>
                    </a:lnTo>
                    <a:lnTo>
                      <a:pt x="1497" y="120932"/>
                    </a:lnTo>
                    <a:lnTo>
                      <a:pt x="1741" y="121273"/>
                    </a:lnTo>
                    <a:lnTo>
                      <a:pt x="2001" y="121615"/>
                    </a:lnTo>
                    <a:lnTo>
                      <a:pt x="2278" y="121924"/>
                    </a:lnTo>
                    <a:lnTo>
                      <a:pt x="2571" y="122233"/>
                    </a:lnTo>
                    <a:lnTo>
                      <a:pt x="2880" y="122526"/>
                    </a:lnTo>
                    <a:lnTo>
                      <a:pt x="3189" y="122802"/>
                    </a:lnTo>
                    <a:lnTo>
                      <a:pt x="3531" y="123063"/>
                    </a:lnTo>
                    <a:lnTo>
                      <a:pt x="3872" y="123307"/>
                    </a:lnTo>
                    <a:lnTo>
                      <a:pt x="4230" y="123535"/>
                    </a:lnTo>
                    <a:lnTo>
                      <a:pt x="4604" y="123746"/>
                    </a:lnTo>
                    <a:lnTo>
                      <a:pt x="4979" y="123941"/>
                    </a:lnTo>
                    <a:lnTo>
                      <a:pt x="5369" y="124120"/>
                    </a:lnTo>
                    <a:lnTo>
                      <a:pt x="5760" y="124283"/>
                    </a:lnTo>
                    <a:lnTo>
                      <a:pt x="6166" y="124413"/>
                    </a:lnTo>
                    <a:lnTo>
                      <a:pt x="6589" y="124527"/>
                    </a:lnTo>
                    <a:lnTo>
                      <a:pt x="7012" y="124625"/>
                    </a:lnTo>
                    <a:lnTo>
                      <a:pt x="7452" y="124706"/>
                    </a:lnTo>
                    <a:lnTo>
                      <a:pt x="7891" y="124771"/>
                    </a:lnTo>
                    <a:lnTo>
                      <a:pt x="8330" y="124804"/>
                    </a:lnTo>
                    <a:lnTo>
                      <a:pt x="175026" y="124804"/>
                    </a:lnTo>
                    <a:lnTo>
                      <a:pt x="175465" y="124771"/>
                    </a:lnTo>
                    <a:lnTo>
                      <a:pt x="175904" y="124706"/>
                    </a:lnTo>
                    <a:lnTo>
                      <a:pt x="176344" y="124625"/>
                    </a:lnTo>
                    <a:lnTo>
                      <a:pt x="176767" y="124527"/>
                    </a:lnTo>
                    <a:lnTo>
                      <a:pt x="177190" y="124413"/>
                    </a:lnTo>
                    <a:lnTo>
                      <a:pt x="177596" y="124283"/>
                    </a:lnTo>
                    <a:lnTo>
                      <a:pt x="177987" y="124120"/>
                    </a:lnTo>
                    <a:lnTo>
                      <a:pt x="178377" y="123941"/>
                    </a:lnTo>
                    <a:lnTo>
                      <a:pt x="178751" y="123746"/>
                    </a:lnTo>
                    <a:lnTo>
                      <a:pt x="179126" y="123535"/>
                    </a:lnTo>
                    <a:lnTo>
                      <a:pt x="179484" y="123307"/>
                    </a:lnTo>
                    <a:lnTo>
                      <a:pt x="179825" y="123063"/>
                    </a:lnTo>
                    <a:lnTo>
                      <a:pt x="180151" y="122802"/>
                    </a:lnTo>
                    <a:lnTo>
                      <a:pt x="180476" y="122526"/>
                    </a:lnTo>
                    <a:lnTo>
                      <a:pt x="180785" y="122233"/>
                    </a:lnTo>
                    <a:lnTo>
                      <a:pt x="181078" y="121924"/>
                    </a:lnTo>
                    <a:lnTo>
                      <a:pt x="181354" y="121615"/>
                    </a:lnTo>
                    <a:lnTo>
                      <a:pt x="181615" y="121273"/>
                    </a:lnTo>
                    <a:lnTo>
                      <a:pt x="181859" y="120932"/>
                    </a:lnTo>
                    <a:lnTo>
                      <a:pt x="182087" y="120574"/>
                    </a:lnTo>
                    <a:lnTo>
                      <a:pt x="182298" y="120216"/>
                    </a:lnTo>
                    <a:lnTo>
                      <a:pt x="182493" y="119825"/>
                    </a:lnTo>
                    <a:lnTo>
                      <a:pt x="182672" y="119451"/>
                    </a:lnTo>
                    <a:lnTo>
                      <a:pt x="182819" y="119044"/>
                    </a:lnTo>
                    <a:lnTo>
                      <a:pt x="182965" y="118638"/>
                    </a:lnTo>
                    <a:lnTo>
                      <a:pt x="183079" y="118215"/>
                    </a:lnTo>
                    <a:lnTo>
                      <a:pt x="183177" y="117792"/>
                    </a:lnTo>
                    <a:lnTo>
                      <a:pt x="183258" y="117369"/>
                    </a:lnTo>
                    <a:lnTo>
                      <a:pt x="183307" y="116929"/>
                    </a:lnTo>
                    <a:lnTo>
                      <a:pt x="183339" y="116474"/>
                    </a:lnTo>
                    <a:lnTo>
                      <a:pt x="183356" y="116018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3206400" y="4688200"/>
                <a:ext cx="851325" cy="196900"/>
              </a:xfrm>
              <a:custGeom>
                <a:avLst/>
                <a:gdLst/>
                <a:ahLst/>
                <a:cxnLst/>
                <a:rect l="l" t="t" r="r" b="b"/>
                <a:pathLst>
                  <a:path w="34053" h="7876" extrusionOk="0">
                    <a:moveTo>
                      <a:pt x="0" y="1"/>
                    </a:moveTo>
                    <a:lnTo>
                      <a:pt x="33906" y="7875"/>
                    </a:lnTo>
                    <a:lnTo>
                      <a:pt x="340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1321600" y="1568125"/>
                <a:ext cx="4583900" cy="2678800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107152" extrusionOk="0">
                    <a:moveTo>
                      <a:pt x="8786" y="1"/>
                    </a:moveTo>
                    <a:lnTo>
                      <a:pt x="8330" y="17"/>
                    </a:lnTo>
                    <a:lnTo>
                      <a:pt x="7891" y="50"/>
                    </a:lnTo>
                    <a:lnTo>
                      <a:pt x="7452" y="99"/>
                    </a:lnTo>
                    <a:lnTo>
                      <a:pt x="7012" y="180"/>
                    </a:lnTo>
                    <a:lnTo>
                      <a:pt x="6589" y="278"/>
                    </a:lnTo>
                    <a:lnTo>
                      <a:pt x="6166" y="391"/>
                    </a:lnTo>
                    <a:lnTo>
                      <a:pt x="5760" y="538"/>
                    </a:lnTo>
                    <a:lnTo>
                      <a:pt x="5369" y="701"/>
                    </a:lnTo>
                    <a:lnTo>
                      <a:pt x="4979" y="863"/>
                    </a:lnTo>
                    <a:lnTo>
                      <a:pt x="4604" y="1058"/>
                    </a:lnTo>
                    <a:lnTo>
                      <a:pt x="4230" y="1270"/>
                    </a:lnTo>
                    <a:lnTo>
                      <a:pt x="3872" y="1498"/>
                    </a:lnTo>
                    <a:lnTo>
                      <a:pt x="3531" y="1742"/>
                    </a:lnTo>
                    <a:lnTo>
                      <a:pt x="3189" y="2002"/>
                    </a:lnTo>
                    <a:lnTo>
                      <a:pt x="2880" y="2279"/>
                    </a:lnTo>
                    <a:lnTo>
                      <a:pt x="2571" y="2572"/>
                    </a:lnTo>
                    <a:lnTo>
                      <a:pt x="2278" y="2881"/>
                    </a:lnTo>
                    <a:lnTo>
                      <a:pt x="2001" y="3206"/>
                    </a:lnTo>
                    <a:lnTo>
                      <a:pt x="1741" y="3531"/>
                    </a:lnTo>
                    <a:lnTo>
                      <a:pt x="1497" y="3873"/>
                    </a:lnTo>
                    <a:lnTo>
                      <a:pt x="1269" y="4231"/>
                    </a:lnTo>
                    <a:lnTo>
                      <a:pt x="1058" y="4605"/>
                    </a:lnTo>
                    <a:lnTo>
                      <a:pt x="862" y="4979"/>
                    </a:lnTo>
                    <a:lnTo>
                      <a:pt x="684" y="5370"/>
                    </a:lnTo>
                    <a:lnTo>
                      <a:pt x="537" y="5777"/>
                    </a:lnTo>
                    <a:lnTo>
                      <a:pt x="391" y="6183"/>
                    </a:lnTo>
                    <a:lnTo>
                      <a:pt x="277" y="6590"/>
                    </a:lnTo>
                    <a:lnTo>
                      <a:pt x="179" y="7013"/>
                    </a:lnTo>
                    <a:lnTo>
                      <a:pt x="98" y="7452"/>
                    </a:lnTo>
                    <a:lnTo>
                      <a:pt x="49" y="7892"/>
                    </a:lnTo>
                    <a:lnTo>
                      <a:pt x="16" y="8331"/>
                    </a:lnTo>
                    <a:lnTo>
                      <a:pt x="0" y="8786"/>
                    </a:lnTo>
                    <a:lnTo>
                      <a:pt x="0" y="107151"/>
                    </a:lnTo>
                    <a:lnTo>
                      <a:pt x="183356" y="107151"/>
                    </a:lnTo>
                    <a:lnTo>
                      <a:pt x="183356" y="8786"/>
                    </a:lnTo>
                    <a:lnTo>
                      <a:pt x="183339" y="8331"/>
                    </a:lnTo>
                    <a:lnTo>
                      <a:pt x="183307" y="7892"/>
                    </a:lnTo>
                    <a:lnTo>
                      <a:pt x="183258" y="7452"/>
                    </a:lnTo>
                    <a:lnTo>
                      <a:pt x="183177" y="7013"/>
                    </a:lnTo>
                    <a:lnTo>
                      <a:pt x="183079" y="6590"/>
                    </a:lnTo>
                    <a:lnTo>
                      <a:pt x="182965" y="6183"/>
                    </a:lnTo>
                    <a:lnTo>
                      <a:pt x="182819" y="5777"/>
                    </a:lnTo>
                    <a:lnTo>
                      <a:pt x="182672" y="5370"/>
                    </a:lnTo>
                    <a:lnTo>
                      <a:pt x="182493" y="4979"/>
                    </a:lnTo>
                    <a:lnTo>
                      <a:pt x="182298" y="4605"/>
                    </a:lnTo>
                    <a:lnTo>
                      <a:pt x="182087" y="4231"/>
                    </a:lnTo>
                    <a:lnTo>
                      <a:pt x="181859" y="3873"/>
                    </a:lnTo>
                    <a:lnTo>
                      <a:pt x="181615" y="3531"/>
                    </a:lnTo>
                    <a:lnTo>
                      <a:pt x="181354" y="3206"/>
                    </a:lnTo>
                    <a:lnTo>
                      <a:pt x="181078" y="2881"/>
                    </a:lnTo>
                    <a:lnTo>
                      <a:pt x="180785" y="2572"/>
                    </a:lnTo>
                    <a:lnTo>
                      <a:pt x="180476" y="2279"/>
                    </a:lnTo>
                    <a:lnTo>
                      <a:pt x="180151" y="2002"/>
                    </a:lnTo>
                    <a:lnTo>
                      <a:pt x="179825" y="1742"/>
                    </a:lnTo>
                    <a:lnTo>
                      <a:pt x="179484" y="1498"/>
                    </a:lnTo>
                    <a:lnTo>
                      <a:pt x="179126" y="1270"/>
                    </a:lnTo>
                    <a:lnTo>
                      <a:pt x="178751" y="1058"/>
                    </a:lnTo>
                    <a:lnTo>
                      <a:pt x="178377" y="863"/>
                    </a:lnTo>
                    <a:lnTo>
                      <a:pt x="177987" y="701"/>
                    </a:lnTo>
                    <a:lnTo>
                      <a:pt x="177596" y="538"/>
                    </a:lnTo>
                    <a:lnTo>
                      <a:pt x="177190" y="391"/>
                    </a:lnTo>
                    <a:lnTo>
                      <a:pt x="176767" y="278"/>
                    </a:lnTo>
                    <a:lnTo>
                      <a:pt x="176344" y="180"/>
                    </a:lnTo>
                    <a:lnTo>
                      <a:pt x="175904" y="99"/>
                    </a:lnTo>
                    <a:lnTo>
                      <a:pt x="175465" y="50"/>
                    </a:lnTo>
                    <a:lnTo>
                      <a:pt x="175026" y="17"/>
                    </a:lnTo>
                    <a:lnTo>
                      <a:pt x="1745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1478175" y="1724725"/>
                <a:ext cx="4270725" cy="2370900"/>
              </a:xfrm>
              <a:custGeom>
                <a:avLst/>
                <a:gdLst/>
                <a:ahLst/>
                <a:cxnLst/>
                <a:rect l="l" t="t" r="r" b="b"/>
                <a:pathLst>
                  <a:path w="170829" h="94836" extrusionOk="0">
                    <a:moveTo>
                      <a:pt x="2523" y="1"/>
                    </a:moveTo>
                    <a:lnTo>
                      <a:pt x="2262" y="17"/>
                    </a:lnTo>
                    <a:lnTo>
                      <a:pt x="2018" y="66"/>
                    </a:lnTo>
                    <a:lnTo>
                      <a:pt x="1774" y="115"/>
                    </a:lnTo>
                    <a:lnTo>
                      <a:pt x="1546" y="212"/>
                    </a:lnTo>
                    <a:lnTo>
                      <a:pt x="1319" y="310"/>
                    </a:lnTo>
                    <a:lnTo>
                      <a:pt x="1123" y="440"/>
                    </a:lnTo>
                    <a:lnTo>
                      <a:pt x="928" y="586"/>
                    </a:lnTo>
                    <a:lnTo>
                      <a:pt x="749" y="749"/>
                    </a:lnTo>
                    <a:lnTo>
                      <a:pt x="587" y="928"/>
                    </a:lnTo>
                    <a:lnTo>
                      <a:pt x="440" y="1123"/>
                    </a:lnTo>
                    <a:lnTo>
                      <a:pt x="310" y="1335"/>
                    </a:lnTo>
                    <a:lnTo>
                      <a:pt x="212" y="1546"/>
                    </a:lnTo>
                    <a:lnTo>
                      <a:pt x="115" y="1774"/>
                    </a:lnTo>
                    <a:lnTo>
                      <a:pt x="50" y="2018"/>
                    </a:lnTo>
                    <a:lnTo>
                      <a:pt x="17" y="2262"/>
                    </a:lnTo>
                    <a:lnTo>
                      <a:pt x="1" y="2522"/>
                    </a:lnTo>
                    <a:lnTo>
                      <a:pt x="1" y="91028"/>
                    </a:lnTo>
                    <a:lnTo>
                      <a:pt x="17" y="91223"/>
                    </a:lnTo>
                    <a:lnTo>
                      <a:pt x="33" y="91419"/>
                    </a:lnTo>
                    <a:lnTo>
                      <a:pt x="82" y="91793"/>
                    </a:lnTo>
                    <a:lnTo>
                      <a:pt x="180" y="92151"/>
                    </a:lnTo>
                    <a:lnTo>
                      <a:pt x="310" y="92509"/>
                    </a:lnTo>
                    <a:lnTo>
                      <a:pt x="473" y="92834"/>
                    </a:lnTo>
                    <a:lnTo>
                      <a:pt x="652" y="93159"/>
                    </a:lnTo>
                    <a:lnTo>
                      <a:pt x="879" y="93452"/>
                    </a:lnTo>
                    <a:lnTo>
                      <a:pt x="1123" y="93713"/>
                    </a:lnTo>
                    <a:lnTo>
                      <a:pt x="1400" y="93973"/>
                    </a:lnTo>
                    <a:lnTo>
                      <a:pt x="1693" y="94184"/>
                    </a:lnTo>
                    <a:lnTo>
                      <a:pt x="2002" y="94380"/>
                    </a:lnTo>
                    <a:lnTo>
                      <a:pt x="2344" y="94542"/>
                    </a:lnTo>
                    <a:lnTo>
                      <a:pt x="2685" y="94672"/>
                    </a:lnTo>
                    <a:lnTo>
                      <a:pt x="3060" y="94754"/>
                    </a:lnTo>
                    <a:lnTo>
                      <a:pt x="3434" y="94819"/>
                    </a:lnTo>
                    <a:lnTo>
                      <a:pt x="3629" y="94835"/>
                    </a:lnTo>
                    <a:lnTo>
                      <a:pt x="167201" y="94835"/>
                    </a:lnTo>
                    <a:lnTo>
                      <a:pt x="167396" y="94819"/>
                    </a:lnTo>
                    <a:lnTo>
                      <a:pt x="167787" y="94754"/>
                    </a:lnTo>
                    <a:lnTo>
                      <a:pt x="168144" y="94672"/>
                    </a:lnTo>
                    <a:lnTo>
                      <a:pt x="168502" y="94542"/>
                    </a:lnTo>
                    <a:lnTo>
                      <a:pt x="168828" y="94380"/>
                    </a:lnTo>
                    <a:lnTo>
                      <a:pt x="169137" y="94184"/>
                    </a:lnTo>
                    <a:lnTo>
                      <a:pt x="169430" y="93973"/>
                    </a:lnTo>
                    <a:lnTo>
                      <a:pt x="169706" y="93713"/>
                    </a:lnTo>
                    <a:lnTo>
                      <a:pt x="169950" y="93452"/>
                    </a:lnTo>
                    <a:lnTo>
                      <a:pt x="170178" y="93159"/>
                    </a:lnTo>
                    <a:lnTo>
                      <a:pt x="170373" y="92834"/>
                    </a:lnTo>
                    <a:lnTo>
                      <a:pt x="170520" y="92509"/>
                    </a:lnTo>
                    <a:lnTo>
                      <a:pt x="170650" y="92151"/>
                    </a:lnTo>
                    <a:lnTo>
                      <a:pt x="170748" y="91793"/>
                    </a:lnTo>
                    <a:lnTo>
                      <a:pt x="170813" y="91419"/>
                    </a:lnTo>
                    <a:lnTo>
                      <a:pt x="170829" y="91223"/>
                    </a:lnTo>
                    <a:lnTo>
                      <a:pt x="170829" y="91028"/>
                    </a:lnTo>
                    <a:lnTo>
                      <a:pt x="170829" y="2522"/>
                    </a:lnTo>
                    <a:lnTo>
                      <a:pt x="170813" y="2262"/>
                    </a:lnTo>
                    <a:lnTo>
                      <a:pt x="170780" y="2018"/>
                    </a:lnTo>
                    <a:lnTo>
                      <a:pt x="170715" y="1774"/>
                    </a:lnTo>
                    <a:lnTo>
                      <a:pt x="170634" y="1546"/>
                    </a:lnTo>
                    <a:lnTo>
                      <a:pt x="170520" y="1335"/>
                    </a:lnTo>
                    <a:lnTo>
                      <a:pt x="170390" y="1123"/>
                    </a:lnTo>
                    <a:lnTo>
                      <a:pt x="170243" y="928"/>
                    </a:lnTo>
                    <a:lnTo>
                      <a:pt x="170081" y="749"/>
                    </a:lnTo>
                    <a:lnTo>
                      <a:pt x="169902" y="586"/>
                    </a:lnTo>
                    <a:lnTo>
                      <a:pt x="169723" y="440"/>
                    </a:lnTo>
                    <a:lnTo>
                      <a:pt x="169511" y="310"/>
                    </a:lnTo>
                    <a:lnTo>
                      <a:pt x="169283" y="212"/>
                    </a:lnTo>
                    <a:lnTo>
                      <a:pt x="169056" y="115"/>
                    </a:lnTo>
                    <a:lnTo>
                      <a:pt x="168812" y="66"/>
                    </a:lnTo>
                    <a:lnTo>
                      <a:pt x="168567" y="17"/>
                    </a:lnTo>
                    <a:lnTo>
                      <a:pt x="16830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2946500" y="5179950"/>
                <a:ext cx="133085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53234" h="6574" extrusionOk="0">
                    <a:moveTo>
                      <a:pt x="3287" y="0"/>
                    </a:moveTo>
                    <a:lnTo>
                      <a:pt x="2945" y="17"/>
                    </a:lnTo>
                    <a:lnTo>
                      <a:pt x="2620" y="65"/>
                    </a:lnTo>
                    <a:lnTo>
                      <a:pt x="2310" y="147"/>
                    </a:lnTo>
                    <a:lnTo>
                      <a:pt x="2001" y="244"/>
                    </a:lnTo>
                    <a:lnTo>
                      <a:pt x="1708" y="391"/>
                    </a:lnTo>
                    <a:lnTo>
                      <a:pt x="1448" y="553"/>
                    </a:lnTo>
                    <a:lnTo>
                      <a:pt x="1188" y="749"/>
                    </a:lnTo>
                    <a:lnTo>
                      <a:pt x="960" y="960"/>
                    </a:lnTo>
                    <a:lnTo>
                      <a:pt x="749" y="1188"/>
                    </a:lnTo>
                    <a:lnTo>
                      <a:pt x="553" y="1448"/>
                    </a:lnTo>
                    <a:lnTo>
                      <a:pt x="391" y="1709"/>
                    </a:lnTo>
                    <a:lnTo>
                      <a:pt x="244" y="2001"/>
                    </a:lnTo>
                    <a:lnTo>
                      <a:pt x="147" y="2311"/>
                    </a:lnTo>
                    <a:lnTo>
                      <a:pt x="65" y="2620"/>
                    </a:lnTo>
                    <a:lnTo>
                      <a:pt x="16" y="2945"/>
                    </a:lnTo>
                    <a:lnTo>
                      <a:pt x="0" y="3287"/>
                    </a:lnTo>
                    <a:lnTo>
                      <a:pt x="16" y="3612"/>
                    </a:lnTo>
                    <a:lnTo>
                      <a:pt x="65" y="3954"/>
                    </a:lnTo>
                    <a:lnTo>
                      <a:pt x="147" y="4263"/>
                    </a:lnTo>
                    <a:lnTo>
                      <a:pt x="244" y="4572"/>
                    </a:lnTo>
                    <a:lnTo>
                      <a:pt x="391" y="4849"/>
                    </a:lnTo>
                    <a:lnTo>
                      <a:pt x="553" y="5125"/>
                    </a:lnTo>
                    <a:lnTo>
                      <a:pt x="749" y="5369"/>
                    </a:lnTo>
                    <a:lnTo>
                      <a:pt x="960" y="5613"/>
                    </a:lnTo>
                    <a:lnTo>
                      <a:pt x="1188" y="5825"/>
                    </a:lnTo>
                    <a:lnTo>
                      <a:pt x="1448" y="6020"/>
                    </a:lnTo>
                    <a:lnTo>
                      <a:pt x="1708" y="6183"/>
                    </a:lnTo>
                    <a:lnTo>
                      <a:pt x="2001" y="6313"/>
                    </a:lnTo>
                    <a:lnTo>
                      <a:pt x="2310" y="6427"/>
                    </a:lnTo>
                    <a:lnTo>
                      <a:pt x="2620" y="6508"/>
                    </a:lnTo>
                    <a:lnTo>
                      <a:pt x="2945" y="6557"/>
                    </a:lnTo>
                    <a:lnTo>
                      <a:pt x="3287" y="6573"/>
                    </a:lnTo>
                    <a:lnTo>
                      <a:pt x="49947" y="6573"/>
                    </a:lnTo>
                    <a:lnTo>
                      <a:pt x="50289" y="6557"/>
                    </a:lnTo>
                    <a:lnTo>
                      <a:pt x="50614" y="6508"/>
                    </a:lnTo>
                    <a:lnTo>
                      <a:pt x="50923" y="6427"/>
                    </a:lnTo>
                    <a:lnTo>
                      <a:pt x="51232" y="6313"/>
                    </a:lnTo>
                    <a:lnTo>
                      <a:pt x="51525" y="6183"/>
                    </a:lnTo>
                    <a:lnTo>
                      <a:pt x="51786" y="6020"/>
                    </a:lnTo>
                    <a:lnTo>
                      <a:pt x="52046" y="5825"/>
                    </a:lnTo>
                    <a:lnTo>
                      <a:pt x="52274" y="5613"/>
                    </a:lnTo>
                    <a:lnTo>
                      <a:pt x="52485" y="5369"/>
                    </a:lnTo>
                    <a:lnTo>
                      <a:pt x="52680" y="5125"/>
                    </a:lnTo>
                    <a:lnTo>
                      <a:pt x="52843" y="4849"/>
                    </a:lnTo>
                    <a:lnTo>
                      <a:pt x="52973" y="4572"/>
                    </a:lnTo>
                    <a:lnTo>
                      <a:pt x="53087" y="4263"/>
                    </a:lnTo>
                    <a:lnTo>
                      <a:pt x="53168" y="3954"/>
                    </a:lnTo>
                    <a:lnTo>
                      <a:pt x="53217" y="3612"/>
                    </a:lnTo>
                    <a:lnTo>
                      <a:pt x="53233" y="3287"/>
                    </a:lnTo>
                    <a:lnTo>
                      <a:pt x="53217" y="2945"/>
                    </a:lnTo>
                    <a:lnTo>
                      <a:pt x="53168" y="2620"/>
                    </a:lnTo>
                    <a:lnTo>
                      <a:pt x="53087" y="2311"/>
                    </a:lnTo>
                    <a:lnTo>
                      <a:pt x="52973" y="2001"/>
                    </a:lnTo>
                    <a:lnTo>
                      <a:pt x="52843" y="1709"/>
                    </a:lnTo>
                    <a:lnTo>
                      <a:pt x="52680" y="1448"/>
                    </a:lnTo>
                    <a:lnTo>
                      <a:pt x="52485" y="1188"/>
                    </a:lnTo>
                    <a:lnTo>
                      <a:pt x="52274" y="960"/>
                    </a:lnTo>
                    <a:lnTo>
                      <a:pt x="52046" y="749"/>
                    </a:lnTo>
                    <a:lnTo>
                      <a:pt x="51786" y="553"/>
                    </a:lnTo>
                    <a:lnTo>
                      <a:pt x="51525" y="391"/>
                    </a:lnTo>
                    <a:lnTo>
                      <a:pt x="51232" y="244"/>
                    </a:lnTo>
                    <a:lnTo>
                      <a:pt x="50923" y="147"/>
                    </a:lnTo>
                    <a:lnTo>
                      <a:pt x="50614" y="65"/>
                    </a:lnTo>
                    <a:lnTo>
                      <a:pt x="50289" y="17"/>
                    </a:lnTo>
                    <a:lnTo>
                      <a:pt x="49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2953400" y="2568300"/>
                <a:ext cx="1278400" cy="1278800"/>
              </a:xfrm>
              <a:custGeom>
                <a:avLst/>
                <a:gdLst/>
                <a:ahLst/>
                <a:cxnLst/>
                <a:rect l="l" t="t" r="r" b="b"/>
                <a:pathLst>
                  <a:path w="51136" h="51152" extrusionOk="0">
                    <a:moveTo>
                      <a:pt x="3857" y="0"/>
                    </a:moveTo>
                    <a:lnTo>
                      <a:pt x="3661" y="17"/>
                    </a:lnTo>
                    <a:lnTo>
                      <a:pt x="3450" y="49"/>
                    </a:lnTo>
                    <a:lnTo>
                      <a:pt x="3255" y="82"/>
                    </a:lnTo>
                    <a:lnTo>
                      <a:pt x="3059" y="131"/>
                    </a:lnTo>
                    <a:lnTo>
                      <a:pt x="2864" y="179"/>
                    </a:lnTo>
                    <a:lnTo>
                      <a:pt x="2669" y="244"/>
                    </a:lnTo>
                    <a:lnTo>
                      <a:pt x="2490" y="326"/>
                    </a:lnTo>
                    <a:lnTo>
                      <a:pt x="2132" y="489"/>
                    </a:lnTo>
                    <a:lnTo>
                      <a:pt x="1790" y="700"/>
                    </a:lnTo>
                    <a:lnTo>
                      <a:pt x="1481" y="928"/>
                    </a:lnTo>
                    <a:lnTo>
                      <a:pt x="1188" y="1188"/>
                    </a:lnTo>
                    <a:lnTo>
                      <a:pt x="928" y="1481"/>
                    </a:lnTo>
                    <a:lnTo>
                      <a:pt x="684" y="1790"/>
                    </a:lnTo>
                    <a:lnTo>
                      <a:pt x="489" y="2132"/>
                    </a:lnTo>
                    <a:lnTo>
                      <a:pt x="310" y="2490"/>
                    </a:lnTo>
                    <a:lnTo>
                      <a:pt x="245" y="2669"/>
                    </a:lnTo>
                    <a:lnTo>
                      <a:pt x="180" y="2864"/>
                    </a:lnTo>
                    <a:lnTo>
                      <a:pt x="115" y="3059"/>
                    </a:lnTo>
                    <a:lnTo>
                      <a:pt x="82" y="3254"/>
                    </a:lnTo>
                    <a:lnTo>
                      <a:pt x="33" y="3450"/>
                    </a:lnTo>
                    <a:lnTo>
                      <a:pt x="17" y="3661"/>
                    </a:lnTo>
                    <a:lnTo>
                      <a:pt x="1" y="3873"/>
                    </a:lnTo>
                    <a:lnTo>
                      <a:pt x="1" y="4084"/>
                    </a:lnTo>
                    <a:lnTo>
                      <a:pt x="1" y="25576"/>
                    </a:lnTo>
                    <a:lnTo>
                      <a:pt x="1" y="26227"/>
                    </a:lnTo>
                    <a:lnTo>
                      <a:pt x="33" y="26894"/>
                    </a:lnTo>
                    <a:lnTo>
                      <a:pt x="66" y="27545"/>
                    </a:lnTo>
                    <a:lnTo>
                      <a:pt x="131" y="28179"/>
                    </a:lnTo>
                    <a:lnTo>
                      <a:pt x="196" y="28830"/>
                    </a:lnTo>
                    <a:lnTo>
                      <a:pt x="294" y="29464"/>
                    </a:lnTo>
                    <a:lnTo>
                      <a:pt x="391" y="30099"/>
                    </a:lnTo>
                    <a:lnTo>
                      <a:pt x="505" y="30733"/>
                    </a:lnTo>
                    <a:lnTo>
                      <a:pt x="652" y="31352"/>
                    </a:lnTo>
                    <a:lnTo>
                      <a:pt x="798" y="31970"/>
                    </a:lnTo>
                    <a:lnTo>
                      <a:pt x="961" y="32572"/>
                    </a:lnTo>
                    <a:lnTo>
                      <a:pt x="1140" y="33174"/>
                    </a:lnTo>
                    <a:lnTo>
                      <a:pt x="1335" y="33776"/>
                    </a:lnTo>
                    <a:lnTo>
                      <a:pt x="1546" y="34361"/>
                    </a:lnTo>
                    <a:lnTo>
                      <a:pt x="1774" y="34947"/>
                    </a:lnTo>
                    <a:lnTo>
                      <a:pt x="2002" y="35533"/>
                    </a:lnTo>
                    <a:lnTo>
                      <a:pt x="2246" y="36102"/>
                    </a:lnTo>
                    <a:lnTo>
                      <a:pt x="2523" y="36655"/>
                    </a:lnTo>
                    <a:lnTo>
                      <a:pt x="2799" y="37209"/>
                    </a:lnTo>
                    <a:lnTo>
                      <a:pt x="3076" y="37762"/>
                    </a:lnTo>
                    <a:lnTo>
                      <a:pt x="3385" y="38299"/>
                    </a:lnTo>
                    <a:lnTo>
                      <a:pt x="3694" y="38836"/>
                    </a:lnTo>
                    <a:lnTo>
                      <a:pt x="4019" y="39356"/>
                    </a:lnTo>
                    <a:lnTo>
                      <a:pt x="4361" y="39877"/>
                    </a:lnTo>
                    <a:lnTo>
                      <a:pt x="4719" y="40381"/>
                    </a:lnTo>
                    <a:lnTo>
                      <a:pt x="5077" y="40869"/>
                    </a:lnTo>
                    <a:lnTo>
                      <a:pt x="5451" y="41357"/>
                    </a:lnTo>
                    <a:lnTo>
                      <a:pt x="5825" y="41845"/>
                    </a:lnTo>
                    <a:lnTo>
                      <a:pt x="6232" y="42301"/>
                    </a:lnTo>
                    <a:lnTo>
                      <a:pt x="6639" y="42773"/>
                    </a:lnTo>
                    <a:lnTo>
                      <a:pt x="7062" y="43212"/>
                    </a:lnTo>
                    <a:lnTo>
                      <a:pt x="7485" y="43651"/>
                    </a:lnTo>
                    <a:lnTo>
                      <a:pt x="7924" y="44091"/>
                    </a:lnTo>
                    <a:lnTo>
                      <a:pt x="8379" y="44497"/>
                    </a:lnTo>
                    <a:lnTo>
                      <a:pt x="8835" y="44904"/>
                    </a:lnTo>
                    <a:lnTo>
                      <a:pt x="9307" y="45311"/>
                    </a:lnTo>
                    <a:lnTo>
                      <a:pt x="9779" y="45685"/>
                    </a:lnTo>
                    <a:lnTo>
                      <a:pt x="10267" y="46059"/>
                    </a:lnTo>
                    <a:lnTo>
                      <a:pt x="10755" y="46433"/>
                    </a:lnTo>
                    <a:lnTo>
                      <a:pt x="11275" y="46775"/>
                    </a:lnTo>
                    <a:lnTo>
                      <a:pt x="11780" y="47117"/>
                    </a:lnTo>
                    <a:lnTo>
                      <a:pt x="12300" y="47442"/>
                    </a:lnTo>
                    <a:lnTo>
                      <a:pt x="12837" y="47751"/>
                    </a:lnTo>
                    <a:lnTo>
                      <a:pt x="13374" y="48060"/>
                    </a:lnTo>
                    <a:lnTo>
                      <a:pt x="13927" y="48353"/>
                    </a:lnTo>
                    <a:lnTo>
                      <a:pt x="14480" y="48630"/>
                    </a:lnTo>
                    <a:lnTo>
                      <a:pt x="15050" y="48890"/>
                    </a:lnTo>
                    <a:lnTo>
                      <a:pt x="15619" y="49134"/>
                    </a:lnTo>
                    <a:lnTo>
                      <a:pt x="16189" y="49378"/>
                    </a:lnTo>
                    <a:lnTo>
                      <a:pt x="16774" y="49590"/>
                    </a:lnTo>
                    <a:lnTo>
                      <a:pt x="17360" y="49801"/>
                    </a:lnTo>
                    <a:lnTo>
                      <a:pt x="17962" y="49996"/>
                    </a:lnTo>
                    <a:lnTo>
                      <a:pt x="18564" y="50175"/>
                    </a:lnTo>
                    <a:lnTo>
                      <a:pt x="19182" y="50338"/>
                    </a:lnTo>
                    <a:lnTo>
                      <a:pt x="19784" y="50484"/>
                    </a:lnTo>
                    <a:lnTo>
                      <a:pt x="20419" y="50631"/>
                    </a:lnTo>
                    <a:lnTo>
                      <a:pt x="21037" y="50745"/>
                    </a:lnTo>
                    <a:lnTo>
                      <a:pt x="21672" y="50859"/>
                    </a:lnTo>
                    <a:lnTo>
                      <a:pt x="22306" y="50940"/>
                    </a:lnTo>
                    <a:lnTo>
                      <a:pt x="22957" y="51021"/>
                    </a:lnTo>
                    <a:lnTo>
                      <a:pt x="23591" y="51070"/>
                    </a:lnTo>
                    <a:lnTo>
                      <a:pt x="24258" y="51119"/>
                    </a:lnTo>
                    <a:lnTo>
                      <a:pt x="24909" y="51135"/>
                    </a:lnTo>
                    <a:lnTo>
                      <a:pt x="25560" y="51151"/>
                    </a:lnTo>
                    <a:lnTo>
                      <a:pt x="26227" y="51135"/>
                    </a:lnTo>
                    <a:lnTo>
                      <a:pt x="26878" y="51119"/>
                    </a:lnTo>
                    <a:lnTo>
                      <a:pt x="27529" y="51070"/>
                    </a:lnTo>
                    <a:lnTo>
                      <a:pt x="28179" y="51021"/>
                    </a:lnTo>
                    <a:lnTo>
                      <a:pt x="28830" y="50940"/>
                    </a:lnTo>
                    <a:lnTo>
                      <a:pt x="29465" y="50859"/>
                    </a:lnTo>
                    <a:lnTo>
                      <a:pt x="30099" y="50745"/>
                    </a:lnTo>
                    <a:lnTo>
                      <a:pt x="30717" y="50631"/>
                    </a:lnTo>
                    <a:lnTo>
                      <a:pt x="31336" y="50484"/>
                    </a:lnTo>
                    <a:lnTo>
                      <a:pt x="31954" y="50338"/>
                    </a:lnTo>
                    <a:lnTo>
                      <a:pt x="32572" y="50175"/>
                    </a:lnTo>
                    <a:lnTo>
                      <a:pt x="33174" y="49996"/>
                    </a:lnTo>
                    <a:lnTo>
                      <a:pt x="33776" y="49801"/>
                    </a:lnTo>
                    <a:lnTo>
                      <a:pt x="34362" y="49590"/>
                    </a:lnTo>
                    <a:lnTo>
                      <a:pt x="34947" y="49378"/>
                    </a:lnTo>
                    <a:lnTo>
                      <a:pt x="35517" y="49134"/>
                    </a:lnTo>
                    <a:lnTo>
                      <a:pt x="36086" y="48890"/>
                    </a:lnTo>
                    <a:lnTo>
                      <a:pt x="36656" y="48630"/>
                    </a:lnTo>
                    <a:lnTo>
                      <a:pt x="37209" y="48353"/>
                    </a:lnTo>
                    <a:lnTo>
                      <a:pt x="37762" y="48060"/>
                    </a:lnTo>
                    <a:lnTo>
                      <a:pt x="38299" y="47751"/>
                    </a:lnTo>
                    <a:lnTo>
                      <a:pt x="38819" y="47442"/>
                    </a:lnTo>
                    <a:lnTo>
                      <a:pt x="39356" y="47117"/>
                    </a:lnTo>
                    <a:lnTo>
                      <a:pt x="39861" y="46775"/>
                    </a:lnTo>
                    <a:lnTo>
                      <a:pt x="40365" y="46433"/>
                    </a:lnTo>
                    <a:lnTo>
                      <a:pt x="40869" y="46059"/>
                    </a:lnTo>
                    <a:lnTo>
                      <a:pt x="41357" y="45685"/>
                    </a:lnTo>
                    <a:lnTo>
                      <a:pt x="41829" y="45311"/>
                    </a:lnTo>
                    <a:lnTo>
                      <a:pt x="42301" y="44904"/>
                    </a:lnTo>
                    <a:lnTo>
                      <a:pt x="42757" y="44497"/>
                    </a:lnTo>
                    <a:lnTo>
                      <a:pt x="43212" y="44091"/>
                    </a:lnTo>
                    <a:lnTo>
                      <a:pt x="43651" y="43651"/>
                    </a:lnTo>
                    <a:lnTo>
                      <a:pt x="44074" y="43212"/>
                    </a:lnTo>
                    <a:lnTo>
                      <a:pt x="44497" y="42773"/>
                    </a:lnTo>
                    <a:lnTo>
                      <a:pt x="44904" y="42301"/>
                    </a:lnTo>
                    <a:lnTo>
                      <a:pt x="45295" y="41845"/>
                    </a:lnTo>
                    <a:lnTo>
                      <a:pt x="45685" y="41357"/>
                    </a:lnTo>
                    <a:lnTo>
                      <a:pt x="46059" y="40869"/>
                    </a:lnTo>
                    <a:lnTo>
                      <a:pt x="46417" y="40381"/>
                    </a:lnTo>
                    <a:lnTo>
                      <a:pt x="46775" y="39877"/>
                    </a:lnTo>
                    <a:lnTo>
                      <a:pt x="47117" y="39356"/>
                    </a:lnTo>
                    <a:lnTo>
                      <a:pt x="47442" y="38836"/>
                    </a:lnTo>
                    <a:lnTo>
                      <a:pt x="47751" y="38299"/>
                    </a:lnTo>
                    <a:lnTo>
                      <a:pt x="48060" y="37762"/>
                    </a:lnTo>
                    <a:lnTo>
                      <a:pt x="48337" y="37209"/>
                    </a:lnTo>
                    <a:lnTo>
                      <a:pt x="48614" y="36655"/>
                    </a:lnTo>
                    <a:lnTo>
                      <a:pt x="48874" y="36102"/>
                    </a:lnTo>
                    <a:lnTo>
                      <a:pt x="49134" y="35533"/>
                    </a:lnTo>
                    <a:lnTo>
                      <a:pt x="49362" y="34947"/>
                    </a:lnTo>
                    <a:lnTo>
                      <a:pt x="49590" y="34361"/>
                    </a:lnTo>
                    <a:lnTo>
                      <a:pt x="49801" y="33776"/>
                    </a:lnTo>
                    <a:lnTo>
                      <a:pt x="49996" y="33174"/>
                    </a:lnTo>
                    <a:lnTo>
                      <a:pt x="50175" y="32572"/>
                    </a:lnTo>
                    <a:lnTo>
                      <a:pt x="50338" y="31970"/>
                    </a:lnTo>
                    <a:lnTo>
                      <a:pt x="50485" y="31352"/>
                    </a:lnTo>
                    <a:lnTo>
                      <a:pt x="50615" y="30733"/>
                    </a:lnTo>
                    <a:lnTo>
                      <a:pt x="50745" y="30099"/>
                    </a:lnTo>
                    <a:lnTo>
                      <a:pt x="50842" y="29464"/>
                    </a:lnTo>
                    <a:lnTo>
                      <a:pt x="50940" y="28830"/>
                    </a:lnTo>
                    <a:lnTo>
                      <a:pt x="51005" y="28179"/>
                    </a:lnTo>
                    <a:lnTo>
                      <a:pt x="51070" y="27545"/>
                    </a:lnTo>
                    <a:lnTo>
                      <a:pt x="51103" y="26894"/>
                    </a:lnTo>
                    <a:lnTo>
                      <a:pt x="51135" y="26227"/>
                    </a:lnTo>
                    <a:lnTo>
                      <a:pt x="51135" y="25576"/>
                    </a:lnTo>
                    <a:lnTo>
                      <a:pt x="51135" y="4084"/>
                    </a:lnTo>
                    <a:lnTo>
                      <a:pt x="51135" y="3873"/>
                    </a:lnTo>
                    <a:lnTo>
                      <a:pt x="51119" y="3661"/>
                    </a:lnTo>
                    <a:lnTo>
                      <a:pt x="51087" y="3450"/>
                    </a:lnTo>
                    <a:lnTo>
                      <a:pt x="51054" y="3254"/>
                    </a:lnTo>
                    <a:lnTo>
                      <a:pt x="51005" y="3059"/>
                    </a:lnTo>
                    <a:lnTo>
                      <a:pt x="50956" y="2864"/>
                    </a:lnTo>
                    <a:lnTo>
                      <a:pt x="50891" y="2669"/>
                    </a:lnTo>
                    <a:lnTo>
                      <a:pt x="50826" y="2490"/>
                    </a:lnTo>
                    <a:lnTo>
                      <a:pt x="50647" y="2132"/>
                    </a:lnTo>
                    <a:lnTo>
                      <a:pt x="50436" y="1790"/>
                    </a:lnTo>
                    <a:lnTo>
                      <a:pt x="50208" y="1481"/>
                    </a:lnTo>
                    <a:lnTo>
                      <a:pt x="49948" y="1188"/>
                    </a:lnTo>
                    <a:lnTo>
                      <a:pt x="49655" y="928"/>
                    </a:lnTo>
                    <a:lnTo>
                      <a:pt x="49346" y="700"/>
                    </a:lnTo>
                    <a:lnTo>
                      <a:pt x="49004" y="489"/>
                    </a:lnTo>
                    <a:lnTo>
                      <a:pt x="48646" y="326"/>
                    </a:lnTo>
                    <a:lnTo>
                      <a:pt x="48467" y="244"/>
                    </a:lnTo>
                    <a:lnTo>
                      <a:pt x="48272" y="179"/>
                    </a:lnTo>
                    <a:lnTo>
                      <a:pt x="48077" y="131"/>
                    </a:lnTo>
                    <a:lnTo>
                      <a:pt x="47881" y="82"/>
                    </a:lnTo>
                    <a:lnTo>
                      <a:pt x="47686" y="49"/>
                    </a:lnTo>
                    <a:lnTo>
                      <a:pt x="47475" y="17"/>
                    </a:lnTo>
                    <a:lnTo>
                      <a:pt x="47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3096975" y="1900450"/>
                <a:ext cx="984325" cy="878975"/>
              </a:xfrm>
              <a:custGeom>
                <a:avLst/>
                <a:gdLst/>
                <a:ahLst/>
                <a:cxnLst/>
                <a:rect l="l" t="t" r="r" b="b"/>
                <a:pathLst>
                  <a:path w="39373" h="35159" extrusionOk="0">
                    <a:moveTo>
                      <a:pt x="19687" y="7484"/>
                    </a:moveTo>
                    <a:lnTo>
                      <a:pt x="20305" y="7500"/>
                    </a:lnTo>
                    <a:lnTo>
                      <a:pt x="20923" y="7549"/>
                    </a:lnTo>
                    <a:lnTo>
                      <a:pt x="21541" y="7630"/>
                    </a:lnTo>
                    <a:lnTo>
                      <a:pt x="22143" y="7744"/>
                    </a:lnTo>
                    <a:lnTo>
                      <a:pt x="22729" y="7874"/>
                    </a:lnTo>
                    <a:lnTo>
                      <a:pt x="23315" y="8037"/>
                    </a:lnTo>
                    <a:lnTo>
                      <a:pt x="23868" y="8232"/>
                    </a:lnTo>
                    <a:lnTo>
                      <a:pt x="24421" y="8444"/>
                    </a:lnTo>
                    <a:lnTo>
                      <a:pt x="24974" y="8688"/>
                    </a:lnTo>
                    <a:lnTo>
                      <a:pt x="25495" y="8965"/>
                    </a:lnTo>
                    <a:lnTo>
                      <a:pt x="25999" y="9257"/>
                    </a:lnTo>
                    <a:lnTo>
                      <a:pt x="26504" y="9583"/>
                    </a:lnTo>
                    <a:lnTo>
                      <a:pt x="26975" y="9908"/>
                    </a:lnTo>
                    <a:lnTo>
                      <a:pt x="27431" y="10282"/>
                    </a:lnTo>
                    <a:lnTo>
                      <a:pt x="27887" y="10657"/>
                    </a:lnTo>
                    <a:lnTo>
                      <a:pt x="28310" y="11063"/>
                    </a:lnTo>
                    <a:lnTo>
                      <a:pt x="28700" y="11486"/>
                    </a:lnTo>
                    <a:lnTo>
                      <a:pt x="29090" y="11926"/>
                    </a:lnTo>
                    <a:lnTo>
                      <a:pt x="29448" y="12397"/>
                    </a:lnTo>
                    <a:lnTo>
                      <a:pt x="29790" y="12869"/>
                    </a:lnTo>
                    <a:lnTo>
                      <a:pt x="30115" y="13374"/>
                    </a:lnTo>
                    <a:lnTo>
                      <a:pt x="30408" y="13878"/>
                    </a:lnTo>
                    <a:lnTo>
                      <a:pt x="30669" y="14399"/>
                    </a:lnTo>
                    <a:lnTo>
                      <a:pt x="30913" y="14935"/>
                    </a:lnTo>
                    <a:lnTo>
                      <a:pt x="31140" y="15489"/>
                    </a:lnTo>
                    <a:lnTo>
                      <a:pt x="31336" y="16058"/>
                    </a:lnTo>
                    <a:lnTo>
                      <a:pt x="31498" y="16644"/>
                    </a:lnTo>
                    <a:lnTo>
                      <a:pt x="31628" y="17229"/>
                    </a:lnTo>
                    <a:lnTo>
                      <a:pt x="31742" y="17831"/>
                    </a:lnTo>
                    <a:lnTo>
                      <a:pt x="31824" y="18433"/>
                    </a:lnTo>
                    <a:lnTo>
                      <a:pt x="31856" y="19052"/>
                    </a:lnTo>
                    <a:lnTo>
                      <a:pt x="31872" y="19686"/>
                    </a:lnTo>
                    <a:lnTo>
                      <a:pt x="31872" y="27658"/>
                    </a:lnTo>
                    <a:lnTo>
                      <a:pt x="7485" y="27658"/>
                    </a:lnTo>
                    <a:lnTo>
                      <a:pt x="7485" y="19686"/>
                    </a:lnTo>
                    <a:lnTo>
                      <a:pt x="7501" y="19052"/>
                    </a:lnTo>
                    <a:lnTo>
                      <a:pt x="7550" y="18433"/>
                    </a:lnTo>
                    <a:lnTo>
                      <a:pt x="7631" y="17831"/>
                    </a:lnTo>
                    <a:lnTo>
                      <a:pt x="7745" y="17229"/>
                    </a:lnTo>
                    <a:lnTo>
                      <a:pt x="7875" y="16644"/>
                    </a:lnTo>
                    <a:lnTo>
                      <a:pt x="8038" y="16058"/>
                    </a:lnTo>
                    <a:lnTo>
                      <a:pt x="8233" y="15489"/>
                    </a:lnTo>
                    <a:lnTo>
                      <a:pt x="8445" y="14935"/>
                    </a:lnTo>
                    <a:lnTo>
                      <a:pt x="8689" y="14399"/>
                    </a:lnTo>
                    <a:lnTo>
                      <a:pt x="8965" y="13878"/>
                    </a:lnTo>
                    <a:lnTo>
                      <a:pt x="9258" y="13374"/>
                    </a:lnTo>
                    <a:lnTo>
                      <a:pt x="9584" y="12869"/>
                    </a:lnTo>
                    <a:lnTo>
                      <a:pt x="9925" y="12397"/>
                    </a:lnTo>
                    <a:lnTo>
                      <a:pt x="10283" y="11926"/>
                    </a:lnTo>
                    <a:lnTo>
                      <a:pt x="10657" y="11486"/>
                    </a:lnTo>
                    <a:lnTo>
                      <a:pt x="11064" y="11063"/>
                    </a:lnTo>
                    <a:lnTo>
                      <a:pt x="11487" y="10657"/>
                    </a:lnTo>
                    <a:lnTo>
                      <a:pt x="11926" y="10282"/>
                    </a:lnTo>
                    <a:lnTo>
                      <a:pt x="12398" y="9908"/>
                    </a:lnTo>
                    <a:lnTo>
                      <a:pt x="12870" y="9583"/>
                    </a:lnTo>
                    <a:lnTo>
                      <a:pt x="13374" y="9257"/>
                    </a:lnTo>
                    <a:lnTo>
                      <a:pt x="13879" y="8965"/>
                    </a:lnTo>
                    <a:lnTo>
                      <a:pt x="14399" y="8688"/>
                    </a:lnTo>
                    <a:lnTo>
                      <a:pt x="14936" y="8444"/>
                    </a:lnTo>
                    <a:lnTo>
                      <a:pt x="15506" y="8232"/>
                    </a:lnTo>
                    <a:lnTo>
                      <a:pt x="16059" y="8037"/>
                    </a:lnTo>
                    <a:lnTo>
                      <a:pt x="16644" y="7874"/>
                    </a:lnTo>
                    <a:lnTo>
                      <a:pt x="17230" y="7744"/>
                    </a:lnTo>
                    <a:lnTo>
                      <a:pt x="17832" y="7630"/>
                    </a:lnTo>
                    <a:lnTo>
                      <a:pt x="18434" y="7549"/>
                    </a:lnTo>
                    <a:lnTo>
                      <a:pt x="19052" y="7500"/>
                    </a:lnTo>
                    <a:lnTo>
                      <a:pt x="19687" y="7484"/>
                    </a:lnTo>
                    <a:close/>
                    <a:moveTo>
                      <a:pt x="19182" y="0"/>
                    </a:moveTo>
                    <a:lnTo>
                      <a:pt x="18678" y="16"/>
                    </a:lnTo>
                    <a:lnTo>
                      <a:pt x="18174" y="49"/>
                    </a:lnTo>
                    <a:lnTo>
                      <a:pt x="17669" y="98"/>
                    </a:lnTo>
                    <a:lnTo>
                      <a:pt x="17181" y="147"/>
                    </a:lnTo>
                    <a:lnTo>
                      <a:pt x="16693" y="228"/>
                    </a:lnTo>
                    <a:lnTo>
                      <a:pt x="16205" y="309"/>
                    </a:lnTo>
                    <a:lnTo>
                      <a:pt x="15717" y="391"/>
                    </a:lnTo>
                    <a:lnTo>
                      <a:pt x="15245" y="504"/>
                    </a:lnTo>
                    <a:lnTo>
                      <a:pt x="14773" y="618"/>
                    </a:lnTo>
                    <a:lnTo>
                      <a:pt x="14302" y="748"/>
                    </a:lnTo>
                    <a:lnTo>
                      <a:pt x="13830" y="879"/>
                    </a:lnTo>
                    <a:lnTo>
                      <a:pt x="13374" y="1025"/>
                    </a:lnTo>
                    <a:lnTo>
                      <a:pt x="12919" y="1188"/>
                    </a:lnTo>
                    <a:lnTo>
                      <a:pt x="12479" y="1367"/>
                    </a:lnTo>
                    <a:lnTo>
                      <a:pt x="12024" y="1546"/>
                    </a:lnTo>
                    <a:lnTo>
                      <a:pt x="11585" y="1741"/>
                    </a:lnTo>
                    <a:lnTo>
                      <a:pt x="11162" y="1936"/>
                    </a:lnTo>
                    <a:lnTo>
                      <a:pt x="10722" y="2148"/>
                    </a:lnTo>
                    <a:lnTo>
                      <a:pt x="10316" y="2375"/>
                    </a:lnTo>
                    <a:lnTo>
                      <a:pt x="9893" y="2603"/>
                    </a:lnTo>
                    <a:lnTo>
                      <a:pt x="9486" y="2847"/>
                    </a:lnTo>
                    <a:lnTo>
                      <a:pt x="9079" y="3108"/>
                    </a:lnTo>
                    <a:lnTo>
                      <a:pt x="8689" y="3368"/>
                    </a:lnTo>
                    <a:lnTo>
                      <a:pt x="8298" y="3628"/>
                    </a:lnTo>
                    <a:lnTo>
                      <a:pt x="7908" y="3905"/>
                    </a:lnTo>
                    <a:lnTo>
                      <a:pt x="7534" y="4198"/>
                    </a:lnTo>
                    <a:lnTo>
                      <a:pt x="7176" y="4490"/>
                    </a:lnTo>
                    <a:lnTo>
                      <a:pt x="6801" y="4800"/>
                    </a:lnTo>
                    <a:lnTo>
                      <a:pt x="6460" y="5109"/>
                    </a:lnTo>
                    <a:lnTo>
                      <a:pt x="6102" y="5434"/>
                    </a:lnTo>
                    <a:lnTo>
                      <a:pt x="5776" y="5759"/>
                    </a:lnTo>
                    <a:lnTo>
                      <a:pt x="5435" y="6101"/>
                    </a:lnTo>
                    <a:lnTo>
                      <a:pt x="5109" y="6459"/>
                    </a:lnTo>
                    <a:lnTo>
                      <a:pt x="4800" y="6801"/>
                    </a:lnTo>
                    <a:lnTo>
                      <a:pt x="4491" y="7159"/>
                    </a:lnTo>
                    <a:lnTo>
                      <a:pt x="4198" y="7533"/>
                    </a:lnTo>
                    <a:lnTo>
                      <a:pt x="3905" y="7907"/>
                    </a:lnTo>
                    <a:lnTo>
                      <a:pt x="3629" y="8297"/>
                    </a:lnTo>
                    <a:lnTo>
                      <a:pt x="3369" y="8688"/>
                    </a:lnTo>
                    <a:lnTo>
                      <a:pt x="3108" y="9078"/>
                    </a:lnTo>
                    <a:lnTo>
                      <a:pt x="2848" y="9485"/>
                    </a:lnTo>
                    <a:lnTo>
                      <a:pt x="2604" y="9892"/>
                    </a:lnTo>
                    <a:lnTo>
                      <a:pt x="2376" y="10299"/>
                    </a:lnTo>
                    <a:lnTo>
                      <a:pt x="2148" y="10722"/>
                    </a:lnTo>
                    <a:lnTo>
                      <a:pt x="1937" y="11161"/>
                    </a:lnTo>
                    <a:lnTo>
                      <a:pt x="1742" y="11584"/>
                    </a:lnTo>
                    <a:lnTo>
                      <a:pt x="1546" y="12023"/>
                    </a:lnTo>
                    <a:lnTo>
                      <a:pt x="1367" y="12479"/>
                    </a:lnTo>
                    <a:lnTo>
                      <a:pt x="1189" y="12918"/>
                    </a:lnTo>
                    <a:lnTo>
                      <a:pt x="1026" y="13374"/>
                    </a:lnTo>
                    <a:lnTo>
                      <a:pt x="879" y="13829"/>
                    </a:lnTo>
                    <a:lnTo>
                      <a:pt x="749" y="14301"/>
                    </a:lnTo>
                    <a:lnTo>
                      <a:pt x="619" y="14773"/>
                    </a:lnTo>
                    <a:lnTo>
                      <a:pt x="505" y="15245"/>
                    </a:lnTo>
                    <a:lnTo>
                      <a:pt x="391" y="15716"/>
                    </a:lnTo>
                    <a:lnTo>
                      <a:pt x="310" y="16204"/>
                    </a:lnTo>
                    <a:lnTo>
                      <a:pt x="229" y="16692"/>
                    </a:lnTo>
                    <a:lnTo>
                      <a:pt x="147" y="17181"/>
                    </a:lnTo>
                    <a:lnTo>
                      <a:pt x="98" y="17669"/>
                    </a:lnTo>
                    <a:lnTo>
                      <a:pt x="50" y="18173"/>
                    </a:lnTo>
                    <a:lnTo>
                      <a:pt x="17" y="18677"/>
                    </a:lnTo>
                    <a:lnTo>
                      <a:pt x="1" y="19182"/>
                    </a:lnTo>
                    <a:lnTo>
                      <a:pt x="1" y="19686"/>
                    </a:lnTo>
                    <a:lnTo>
                      <a:pt x="1" y="35158"/>
                    </a:lnTo>
                    <a:lnTo>
                      <a:pt x="39373" y="35158"/>
                    </a:lnTo>
                    <a:lnTo>
                      <a:pt x="39373" y="19686"/>
                    </a:lnTo>
                    <a:lnTo>
                      <a:pt x="39373" y="19182"/>
                    </a:lnTo>
                    <a:lnTo>
                      <a:pt x="39356" y="18677"/>
                    </a:lnTo>
                    <a:lnTo>
                      <a:pt x="39324" y="18173"/>
                    </a:lnTo>
                    <a:lnTo>
                      <a:pt x="39275" y="17669"/>
                    </a:lnTo>
                    <a:lnTo>
                      <a:pt x="39210" y="17181"/>
                    </a:lnTo>
                    <a:lnTo>
                      <a:pt x="39145" y="16692"/>
                    </a:lnTo>
                    <a:lnTo>
                      <a:pt x="39064" y="16204"/>
                    </a:lnTo>
                    <a:lnTo>
                      <a:pt x="38982" y="15716"/>
                    </a:lnTo>
                    <a:lnTo>
                      <a:pt x="38868" y="15245"/>
                    </a:lnTo>
                    <a:lnTo>
                      <a:pt x="38754" y="14773"/>
                    </a:lnTo>
                    <a:lnTo>
                      <a:pt x="38624" y="14301"/>
                    </a:lnTo>
                    <a:lnTo>
                      <a:pt x="38494" y="13829"/>
                    </a:lnTo>
                    <a:lnTo>
                      <a:pt x="38348" y="13374"/>
                    </a:lnTo>
                    <a:lnTo>
                      <a:pt x="38185" y="12918"/>
                    </a:lnTo>
                    <a:lnTo>
                      <a:pt x="38006" y="12479"/>
                    </a:lnTo>
                    <a:lnTo>
                      <a:pt x="37827" y="12023"/>
                    </a:lnTo>
                    <a:lnTo>
                      <a:pt x="37632" y="11584"/>
                    </a:lnTo>
                    <a:lnTo>
                      <a:pt x="37437" y="11161"/>
                    </a:lnTo>
                    <a:lnTo>
                      <a:pt x="37225" y="10722"/>
                    </a:lnTo>
                    <a:lnTo>
                      <a:pt x="36997" y="10299"/>
                    </a:lnTo>
                    <a:lnTo>
                      <a:pt x="36770" y="9892"/>
                    </a:lnTo>
                    <a:lnTo>
                      <a:pt x="36526" y="9485"/>
                    </a:lnTo>
                    <a:lnTo>
                      <a:pt x="36265" y="9078"/>
                    </a:lnTo>
                    <a:lnTo>
                      <a:pt x="36005" y="8688"/>
                    </a:lnTo>
                    <a:lnTo>
                      <a:pt x="35745" y="8297"/>
                    </a:lnTo>
                    <a:lnTo>
                      <a:pt x="35452" y="7907"/>
                    </a:lnTo>
                    <a:lnTo>
                      <a:pt x="35175" y="7533"/>
                    </a:lnTo>
                    <a:lnTo>
                      <a:pt x="34866" y="7159"/>
                    </a:lnTo>
                    <a:lnTo>
                      <a:pt x="34573" y="6801"/>
                    </a:lnTo>
                    <a:lnTo>
                      <a:pt x="34248" y="6459"/>
                    </a:lnTo>
                    <a:lnTo>
                      <a:pt x="33939" y="6101"/>
                    </a:lnTo>
                    <a:lnTo>
                      <a:pt x="33597" y="5759"/>
                    </a:lnTo>
                    <a:lnTo>
                      <a:pt x="33272" y="5434"/>
                    </a:lnTo>
                    <a:lnTo>
                      <a:pt x="32914" y="5109"/>
                    </a:lnTo>
                    <a:lnTo>
                      <a:pt x="32572" y="4800"/>
                    </a:lnTo>
                    <a:lnTo>
                      <a:pt x="32198" y="4490"/>
                    </a:lnTo>
                    <a:lnTo>
                      <a:pt x="31840" y="4198"/>
                    </a:lnTo>
                    <a:lnTo>
                      <a:pt x="31466" y="3905"/>
                    </a:lnTo>
                    <a:lnTo>
                      <a:pt x="31075" y="3628"/>
                    </a:lnTo>
                    <a:lnTo>
                      <a:pt x="30685" y="3368"/>
                    </a:lnTo>
                    <a:lnTo>
                      <a:pt x="30294" y="3108"/>
                    </a:lnTo>
                    <a:lnTo>
                      <a:pt x="29888" y="2847"/>
                    </a:lnTo>
                    <a:lnTo>
                      <a:pt x="29481" y="2603"/>
                    </a:lnTo>
                    <a:lnTo>
                      <a:pt x="29058" y="2375"/>
                    </a:lnTo>
                    <a:lnTo>
                      <a:pt x="28635" y="2148"/>
                    </a:lnTo>
                    <a:lnTo>
                      <a:pt x="28212" y="1936"/>
                    </a:lnTo>
                    <a:lnTo>
                      <a:pt x="27789" y="1741"/>
                    </a:lnTo>
                    <a:lnTo>
                      <a:pt x="27350" y="1546"/>
                    </a:lnTo>
                    <a:lnTo>
                      <a:pt x="26894" y="1367"/>
                    </a:lnTo>
                    <a:lnTo>
                      <a:pt x="26455" y="1188"/>
                    </a:lnTo>
                    <a:lnTo>
                      <a:pt x="25999" y="1025"/>
                    </a:lnTo>
                    <a:lnTo>
                      <a:pt x="25527" y="879"/>
                    </a:lnTo>
                    <a:lnTo>
                      <a:pt x="25072" y="748"/>
                    </a:lnTo>
                    <a:lnTo>
                      <a:pt x="24600" y="618"/>
                    </a:lnTo>
                    <a:lnTo>
                      <a:pt x="24128" y="504"/>
                    </a:lnTo>
                    <a:lnTo>
                      <a:pt x="23656" y="391"/>
                    </a:lnTo>
                    <a:lnTo>
                      <a:pt x="23168" y="309"/>
                    </a:lnTo>
                    <a:lnTo>
                      <a:pt x="22680" y="228"/>
                    </a:lnTo>
                    <a:lnTo>
                      <a:pt x="22192" y="147"/>
                    </a:lnTo>
                    <a:lnTo>
                      <a:pt x="21704" y="98"/>
                    </a:lnTo>
                    <a:lnTo>
                      <a:pt x="21200" y="49"/>
                    </a:lnTo>
                    <a:lnTo>
                      <a:pt x="20695" y="16"/>
                    </a:lnTo>
                    <a:lnTo>
                      <a:pt x="201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3430500" y="2959975"/>
                <a:ext cx="3404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3619" h="13619" extrusionOk="0">
                    <a:moveTo>
                      <a:pt x="6801" y="1"/>
                    </a:moveTo>
                    <a:lnTo>
                      <a:pt x="6460" y="17"/>
                    </a:lnTo>
                    <a:lnTo>
                      <a:pt x="6118" y="33"/>
                    </a:lnTo>
                    <a:lnTo>
                      <a:pt x="5776" y="82"/>
                    </a:lnTo>
                    <a:lnTo>
                      <a:pt x="5435" y="147"/>
                    </a:lnTo>
                    <a:lnTo>
                      <a:pt x="5109" y="212"/>
                    </a:lnTo>
                    <a:lnTo>
                      <a:pt x="4784" y="310"/>
                    </a:lnTo>
                    <a:lnTo>
                      <a:pt x="4475" y="424"/>
                    </a:lnTo>
                    <a:lnTo>
                      <a:pt x="4166" y="538"/>
                    </a:lnTo>
                    <a:lnTo>
                      <a:pt x="3857" y="684"/>
                    </a:lnTo>
                    <a:lnTo>
                      <a:pt x="3564" y="831"/>
                    </a:lnTo>
                    <a:lnTo>
                      <a:pt x="3287" y="993"/>
                    </a:lnTo>
                    <a:lnTo>
                      <a:pt x="3011" y="1172"/>
                    </a:lnTo>
                    <a:lnTo>
                      <a:pt x="2734" y="1351"/>
                    </a:lnTo>
                    <a:lnTo>
                      <a:pt x="2474" y="1563"/>
                    </a:lnTo>
                    <a:lnTo>
                      <a:pt x="2230" y="1774"/>
                    </a:lnTo>
                    <a:lnTo>
                      <a:pt x="2002" y="2002"/>
                    </a:lnTo>
                    <a:lnTo>
                      <a:pt x="1774" y="2230"/>
                    </a:lnTo>
                    <a:lnTo>
                      <a:pt x="1563" y="2474"/>
                    </a:lnTo>
                    <a:lnTo>
                      <a:pt x="1351" y="2734"/>
                    </a:lnTo>
                    <a:lnTo>
                      <a:pt x="1172" y="3011"/>
                    </a:lnTo>
                    <a:lnTo>
                      <a:pt x="993" y="3287"/>
                    </a:lnTo>
                    <a:lnTo>
                      <a:pt x="830" y="3564"/>
                    </a:lnTo>
                    <a:lnTo>
                      <a:pt x="668" y="3857"/>
                    </a:lnTo>
                    <a:lnTo>
                      <a:pt x="538" y="4166"/>
                    </a:lnTo>
                    <a:lnTo>
                      <a:pt x="424" y="4475"/>
                    </a:lnTo>
                    <a:lnTo>
                      <a:pt x="310" y="4784"/>
                    </a:lnTo>
                    <a:lnTo>
                      <a:pt x="212" y="5109"/>
                    </a:lnTo>
                    <a:lnTo>
                      <a:pt x="147" y="5435"/>
                    </a:lnTo>
                    <a:lnTo>
                      <a:pt x="82" y="5777"/>
                    </a:lnTo>
                    <a:lnTo>
                      <a:pt x="33" y="6118"/>
                    </a:lnTo>
                    <a:lnTo>
                      <a:pt x="17" y="6460"/>
                    </a:lnTo>
                    <a:lnTo>
                      <a:pt x="1" y="6802"/>
                    </a:lnTo>
                    <a:lnTo>
                      <a:pt x="17" y="7159"/>
                    </a:lnTo>
                    <a:lnTo>
                      <a:pt x="33" y="7501"/>
                    </a:lnTo>
                    <a:lnTo>
                      <a:pt x="82" y="7843"/>
                    </a:lnTo>
                    <a:lnTo>
                      <a:pt x="147" y="8184"/>
                    </a:lnTo>
                    <a:lnTo>
                      <a:pt x="212" y="8510"/>
                    </a:lnTo>
                    <a:lnTo>
                      <a:pt x="310" y="8835"/>
                    </a:lnTo>
                    <a:lnTo>
                      <a:pt x="424" y="9144"/>
                    </a:lnTo>
                    <a:lnTo>
                      <a:pt x="538" y="9453"/>
                    </a:lnTo>
                    <a:lnTo>
                      <a:pt x="668" y="9763"/>
                    </a:lnTo>
                    <a:lnTo>
                      <a:pt x="830" y="10055"/>
                    </a:lnTo>
                    <a:lnTo>
                      <a:pt x="993" y="10332"/>
                    </a:lnTo>
                    <a:lnTo>
                      <a:pt x="1172" y="10609"/>
                    </a:lnTo>
                    <a:lnTo>
                      <a:pt x="1351" y="10885"/>
                    </a:lnTo>
                    <a:lnTo>
                      <a:pt x="1563" y="11129"/>
                    </a:lnTo>
                    <a:lnTo>
                      <a:pt x="1774" y="11389"/>
                    </a:lnTo>
                    <a:lnTo>
                      <a:pt x="2002" y="11617"/>
                    </a:lnTo>
                    <a:lnTo>
                      <a:pt x="2230" y="11845"/>
                    </a:lnTo>
                    <a:lnTo>
                      <a:pt x="2474" y="12057"/>
                    </a:lnTo>
                    <a:lnTo>
                      <a:pt x="2734" y="12268"/>
                    </a:lnTo>
                    <a:lnTo>
                      <a:pt x="3011" y="12447"/>
                    </a:lnTo>
                    <a:lnTo>
                      <a:pt x="3287" y="12626"/>
                    </a:lnTo>
                    <a:lnTo>
                      <a:pt x="3564" y="12789"/>
                    </a:lnTo>
                    <a:lnTo>
                      <a:pt x="3857" y="12935"/>
                    </a:lnTo>
                    <a:lnTo>
                      <a:pt x="4166" y="13082"/>
                    </a:lnTo>
                    <a:lnTo>
                      <a:pt x="4475" y="13195"/>
                    </a:lnTo>
                    <a:lnTo>
                      <a:pt x="4784" y="13309"/>
                    </a:lnTo>
                    <a:lnTo>
                      <a:pt x="5109" y="13391"/>
                    </a:lnTo>
                    <a:lnTo>
                      <a:pt x="5435" y="13472"/>
                    </a:lnTo>
                    <a:lnTo>
                      <a:pt x="5776" y="13537"/>
                    </a:lnTo>
                    <a:lnTo>
                      <a:pt x="6118" y="13570"/>
                    </a:lnTo>
                    <a:lnTo>
                      <a:pt x="6460" y="13602"/>
                    </a:lnTo>
                    <a:lnTo>
                      <a:pt x="6801" y="13618"/>
                    </a:lnTo>
                    <a:lnTo>
                      <a:pt x="7159" y="13602"/>
                    </a:lnTo>
                    <a:lnTo>
                      <a:pt x="7501" y="13570"/>
                    </a:lnTo>
                    <a:lnTo>
                      <a:pt x="7843" y="13537"/>
                    </a:lnTo>
                    <a:lnTo>
                      <a:pt x="8184" y="13472"/>
                    </a:lnTo>
                    <a:lnTo>
                      <a:pt x="8510" y="13391"/>
                    </a:lnTo>
                    <a:lnTo>
                      <a:pt x="8835" y="13309"/>
                    </a:lnTo>
                    <a:lnTo>
                      <a:pt x="9144" y="13195"/>
                    </a:lnTo>
                    <a:lnTo>
                      <a:pt x="9453" y="13082"/>
                    </a:lnTo>
                    <a:lnTo>
                      <a:pt x="9762" y="12935"/>
                    </a:lnTo>
                    <a:lnTo>
                      <a:pt x="10055" y="12789"/>
                    </a:lnTo>
                    <a:lnTo>
                      <a:pt x="10332" y="12626"/>
                    </a:lnTo>
                    <a:lnTo>
                      <a:pt x="10608" y="12447"/>
                    </a:lnTo>
                    <a:lnTo>
                      <a:pt x="10885" y="12268"/>
                    </a:lnTo>
                    <a:lnTo>
                      <a:pt x="11129" y="12057"/>
                    </a:lnTo>
                    <a:lnTo>
                      <a:pt x="11389" y="11845"/>
                    </a:lnTo>
                    <a:lnTo>
                      <a:pt x="11617" y="11617"/>
                    </a:lnTo>
                    <a:lnTo>
                      <a:pt x="11845" y="11389"/>
                    </a:lnTo>
                    <a:lnTo>
                      <a:pt x="12056" y="11129"/>
                    </a:lnTo>
                    <a:lnTo>
                      <a:pt x="12252" y="10885"/>
                    </a:lnTo>
                    <a:lnTo>
                      <a:pt x="12447" y="10609"/>
                    </a:lnTo>
                    <a:lnTo>
                      <a:pt x="12626" y="10332"/>
                    </a:lnTo>
                    <a:lnTo>
                      <a:pt x="12788" y="10055"/>
                    </a:lnTo>
                    <a:lnTo>
                      <a:pt x="12935" y="9763"/>
                    </a:lnTo>
                    <a:lnTo>
                      <a:pt x="13081" y="9453"/>
                    </a:lnTo>
                    <a:lnTo>
                      <a:pt x="13195" y="9144"/>
                    </a:lnTo>
                    <a:lnTo>
                      <a:pt x="13309" y="8835"/>
                    </a:lnTo>
                    <a:lnTo>
                      <a:pt x="13390" y="8510"/>
                    </a:lnTo>
                    <a:lnTo>
                      <a:pt x="13472" y="8184"/>
                    </a:lnTo>
                    <a:lnTo>
                      <a:pt x="13537" y="7843"/>
                    </a:lnTo>
                    <a:lnTo>
                      <a:pt x="13569" y="7501"/>
                    </a:lnTo>
                    <a:lnTo>
                      <a:pt x="13602" y="7159"/>
                    </a:lnTo>
                    <a:lnTo>
                      <a:pt x="13618" y="6802"/>
                    </a:lnTo>
                    <a:lnTo>
                      <a:pt x="13602" y="6460"/>
                    </a:lnTo>
                    <a:lnTo>
                      <a:pt x="13569" y="6118"/>
                    </a:lnTo>
                    <a:lnTo>
                      <a:pt x="13537" y="5777"/>
                    </a:lnTo>
                    <a:lnTo>
                      <a:pt x="13472" y="5435"/>
                    </a:lnTo>
                    <a:lnTo>
                      <a:pt x="13390" y="5109"/>
                    </a:lnTo>
                    <a:lnTo>
                      <a:pt x="13309" y="4784"/>
                    </a:lnTo>
                    <a:lnTo>
                      <a:pt x="13195" y="4475"/>
                    </a:lnTo>
                    <a:lnTo>
                      <a:pt x="13081" y="4166"/>
                    </a:lnTo>
                    <a:lnTo>
                      <a:pt x="12935" y="3857"/>
                    </a:lnTo>
                    <a:lnTo>
                      <a:pt x="12788" y="3564"/>
                    </a:lnTo>
                    <a:lnTo>
                      <a:pt x="12626" y="3287"/>
                    </a:lnTo>
                    <a:lnTo>
                      <a:pt x="12447" y="3011"/>
                    </a:lnTo>
                    <a:lnTo>
                      <a:pt x="12252" y="2734"/>
                    </a:lnTo>
                    <a:lnTo>
                      <a:pt x="12056" y="2474"/>
                    </a:lnTo>
                    <a:lnTo>
                      <a:pt x="11845" y="2230"/>
                    </a:lnTo>
                    <a:lnTo>
                      <a:pt x="11617" y="2002"/>
                    </a:lnTo>
                    <a:lnTo>
                      <a:pt x="11389" y="1774"/>
                    </a:lnTo>
                    <a:lnTo>
                      <a:pt x="11129" y="1563"/>
                    </a:lnTo>
                    <a:lnTo>
                      <a:pt x="10885" y="1351"/>
                    </a:lnTo>
                    <a:lnTo>
                      <a:pt x="10608" y="1172"/>
                    </a:lnTo>
                    <a:lnTo>
                      <a:pt x="10332" y="993"/>
                    </a:lnTo>
                    <a:lnTo>
                      <a:pt x="10055" y="831"/>
                    </a:lnTo>
                    <a:lnTo>
                      <a:pt x="9762" y="684"/>
                    </a:lnTo>
                    <a:lnTo>
                      <a:pt x="9453" y="538"/>
                    </a:lnTo>
                    <a:lnTo>
                      <a:pt x="9144" y="424"/>
                    </a:lnTo>
                    <a:lnTo>
                      <a:pt x="8835" y="310"/>
                    </a:lnTo>
                    <a:lnTo>
                      <a:pt x="8510" y="212"/>
                    </a:lnTo>
                    <a:lnTo>
                      <a:pt x="8184" y="147"/>
                    </a:lnTo>
                    <a:lnTo>
                      <a:pt x="7843" y="82"/>
                    </a:lnTo>
                    <a:lnTo>
                      <a:pt x="7501" y="33"/>
                    </a:lnTo>
                    <a:lnTo>
                      <a:pt x="7159" y="17"/>
                    </a:lnTo>
                    <a:lnTo>
                      <a:pt x="68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3535450" y="3069000"/>
                <a:ext cx="130175" cy="394950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15798" extrusionOk="0">
                    <a:moveTo>
                      <a:pt x="0" y="0"/>
                    </a:moveTo>
                    <a:lnTo>
                      <a:pt x="0" y="15798"/>
                    </a:lnTo>
                    <a:lnTo>
                      <a:pt x="5206" y="15798"/>
                    </a:lnTo>
                    <a:lnTo>
                      <a:pt x="520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3746950" y="2386500"/>
                <a:ext cx="371775" cy="181425"/>
              </a:xfrm>
              <a:custGeom>
                <a:avLst/>
                <a:gdLst/>
                <a:ahLst/>
                <a:cxnLst/>
                <a:rect l="l" t="t" r="r" b="b"/>
                <a:pathLst>
                  <a:path w="14871" h="7257" extrusionOk="0">
                    <a:moveTo>
                      <a:pt x="0" y="0"/>
                    </a:moveTo>
                    <a:lnTo>
                      <a:pt x="0" y="7256"/>
                    </a:lnTo>
                    <a:lnTo>
                      <a:pt x="14870" y="7256"/>
                    </a:lnTo>
                    <a:lnTo>
                      <a:pt x="1487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3880350" y="238125"/>
                <a:ext cx="1550900" cy="1034350"/>
              </a:xfrm>
              <a:custGeom>
                <a:avLst/>
                <a:gdLst/>
                <a:ahLst/>
                <a:cxnLst/>
                <a:rect l="l" t="t" r="r" b="b"/>
                <a:pathLst>
                  <a:path w="62036" h="41374" extrusionOk="0">
                    <a:moveTo>
                      <a:pt x="4133" y="0"/>
                    </a:moveTo>
                    <a:lnTo>
                      <a:pt x="3922" y="16"/>
                    </a:lnTo>
                    <a:lnTo>
                      <a:pt x="3710" y="33"/>
                    </a:lnTo>
                    <a:lnTo>
                      <a:pt x="3499" y="49"/>
                    </a:lnTo>
                    <a:lnTo>
                      <a:pt x="3303" y="98"/>
                    </a:lnTo>
                    <a:lnTo>
                      <a:pt x="3092" y="130"/>
                    </a:lnTo>
                    <a:lnTo>
                      <a:pt x="2897" y="195"/>
                    </a:lnTo>
                    <a:lnTo>
                      <a:pt x="2718" y="260"/>
                    </a:lnTo>
                    <a:lnTo>
                      <a:pt x="2522" y="325"/>
                    </a:lnTo>
                    <a:lnTo>
                      <a:pt x="2343" y="407"/>
                    </a:lnTo>
                    <a:lnTo>
                      <a:pt x="2164" y="504"/>
                    </a:lnTo>
                    <a:lnTo>
                      <a:pt x="1823" y="716"/>
                    </a:lnTo>
                    <a:lnTo>
                      <a:pt x="1497" y="944"/>
                    </a:lnTo>
                    <a:lnTo>
                      <a:pt x="1205" y="1220"/>
                    </a:lnTo>
                    <a:lnTo>
                      <a:pt x="944" y="1513"/>
                    </a:lnTo>
                    <a:lnTo>
                      <a:pt x="700" y="1822"/>
                    </a:lnTo>
                    <a:lnTo>
                      <a:pt x="505" y="2164"/>
                    </a:lnTo>
                    <a:lnTo>
                      <a:pt x="407" y="2343"/>
                    </a:lnTo>
                    <a:lnTo>
                      <a:pt x="326" y="2522"/>
                    </a:lnTo>
                    <a:lnTo>
                      <a:pt x="261" y="2717"/>
                    </a:lnTo>
                    <a:lnTo>
                      <a:pt x="196" y="2912"/>
                    </a:lnTo>
                    <a:lnTo>
                      <a:pt x="131" y="3107"/>
                    </a:lnTo>
                    <a:lnTo>
                      <a:pt x="82" y="3303"/>
                    </a:lnTo>
                    <a:lnTo>
                      <a:pt x="49" y="3498"/>
                    </a:lnTo>
                    <a:lnTo>
                      <a:pt x="17" y="3709"/>
                    </a:lnTo>
                    <a:lnTo>
                      <a:pt x="1" y="3921"/>
                    </a:lnTo>
                    <a:lnTo>
                      <a:pt x="1" y="4132"/>
                    </a:lnTo>
                    <a:lnTo>
                      <a:pt x="1" y="37241"/>
                    </a:lnTo>
                    <a:lnTo>
                      <a:pt x="1" y="37452"/>
                    </a:lnTo>
                    <a:lnTo>
                      <a:pt x="17" y="37664"/>
                    </a:lnTo>
                    <a:lnTo>
                      <a:pt x="49" y="37875"/>
                    </a:lnTo>
                    <a:lnTo>
                      <a:pt x="82" y="38070"/>
                    </a:lnTo>
                    <a:lnTo>
                      <a:pt x="131" y="38266"/>
                    </a:lnTo>
                    <a:lnTo>
                      <a:pt x="196" y="38461"/>
                    </a:lnTo>
                    <a:lnTo>
                      <a:pt x="261" y="38656"/>
                    </a:lnTo>
                    <a:lnTo>
                      <a:pt x="326" y="38851"/>
                    </a:lnTo>
                    <a:lnTo>
                      <a:pt x="407" y="39030"/>
                    </a:lnTo>
                    <a:lnTo>
                      <a:pt x="505" y="39209"/>
                    </a:lnTo>
                    <a:lnTo>
                      <a:pt x="700" y="39551"/>
                    </a:lnTo>
                    <a:lnTo>
                      <a:pt x="944" y="39860"/>
                    </a:lnTo>
                    <a:lnTo>
                      <a:pt x="1205" y="40153"/>
                    </a:lnTo>
                    <a:lnTo>
                      <a:pt x="1497" y="40429"/>
                    </a:lnTo>
                    <a:lnTo>
                      <a:pt x="1823" y="40657"/>
                    </a:lnTo>
                    <a:lnTo>
                      <a:pt x="2164" y="40869"/>
                    </a:lnTo>
                    <a:lnTo>
                      <a:pt x="2343" y="40966"/>
                    </a:lnTo>
                    <a:lnTo>
                      <a:pt x="2522" y="41048"/>
                    </a:lnTo>
                    <a:lnTo>
                      <a:pt x="2718" y="41113"/>
                    </a:lnTo>
                    <a:lnTo>
                      <a:pt x="2897" y="41178"/>
                    </a:lnTo>
                    <a:lnTo>
                      <a:pt x="3092" y="41243"/>
                    </a:lnTo>
                    <a:lnTo>
                      <a:pt x="3303" y="41275"/>
                    </a:lnTo>
                    <a:lnTo>
                      <a:pt x="3499" y="41324"/>
                    </a:lnTo>
                    <a:lnTo>
                      <a:pt x="3710" y="41341"/>
                    </a:lnTo>
                    <a:lnTo>
                      <a:pt x="3922" y="41357"/>
                    </a:lnTo>
                    <a:lnTo>
                      <a:pt x="4133" y="41373"/>
                    </a:lnTo>
                    <a:lnTo>
                      <a:pt x="57919" y="41373"/>
                    </a:lnTo>
                    <a:lnTo>
                      <a:pt x="58131" y="41357"/>
                    </a:lnTo>
                    <a:lnTo>
                      <a:pt x="58342" y="41341"/>
                    </a:lnTo>
                    <a:lnTo>
                      <a:pt x="58538" y="41324"/>
                    </a:lnTo>
                    <a:lnTo>
                      <a:pt x="58749" y="41275"/>
                    </a:lnTo>
                    <a:lnTo>
                      <a:pt x="58944" y="41243"/>
                    </a:lnTo>
                    <a:lnTo>
                      <a:pt x="59140" y="41178"/>
                    </a:lnTo>
                    <a:lnTo>
                      <a:pt x="59335" y="41113"/>
                    </a:lnTo>
                    <a:lnTo>
                      <a:pt x="59514" y="41048"/>
                    </a:lnTo>
                    <a:lnTo>
                      <a:pt x="59709" y="40966"/>
                    </a:lnTo>
                    <a:lnTo>
                      <a:pt x="59888" y="40869"/>
                    </a:lnTo>
                    <a:lnTo>
                      <a:pt x="60230" y="40657"/>
                    </a:lnTo>
                    <a:lnTo>
                      <a:pt x="60539" y="40429"/>
                    </a:lnTo>
                    <a:lnTo>
                      <a:pt x="60832" y="40153"/>
                    </a:lnTo>
                    <a:lnTo>
                      <a:pt x="61092" y="39860"/>
                    </a:lnTo>
                    <a:lnTo>
                      <a:pt x="61336" y="39551"/>
                    </a:lnTo>
                    <a:lnTo>
                      <a:pt x="61548" y="39209"/>
                    </a:lnTo>
                    <a:lnTo>
                      <a:pt x="61629" y="39030"/>
                    </a:lnTo>
                    <a:lnTo>
                      <a:pt x="61710" y="38851"/>
                    </a:lnTo>
                    <a:lnTo>
                      <a:pt x="61792" y="38656"/>
                    </a:lnTo>
                    <a:lnTo>
                      <a:pt x="61857" y="38461"/>
                    </a:lnTo>
                    <a:lnTo>
                      <a:pt x="61905" y="38266"/>
                    </a:lnTo>
                    <a:lnTo>
                      <a:pt x="61954" y="38070"/>
                    </a:lnTo>
                    <a:lnTo>
                      <a:pt x="61987" y="37875"/>
                    </a:lnTo>
                    <a:lnTo>
                      <a:pt x="62019" y="37664"/>
                    </a:lnTo>
                    <a:lnTo>
                      <a:pt x="62036" y="37452"/>
                    </a:lnTo>
                    <a:lnTo>
                      <a:pt x="62036" y="37241"/>
                    </a:lnTo>
                    <a:lnTo>
                      <a:pt x="62036" y="4132"/>
                    </a:lnTo>
                    <a:lnTo>
                      <a:pt x="62036" y="3921"/>
                    </a:lnTo>
                    <a:lnTo>
                      <a:pt x="62019" y="3709"/>
                    </a:lnTo>
                    <a:lnTo>
                      <a:pt x="61987" y="3498"/>
                    </a:lnTo>
                    <a:lnTo>
                      <a:pt x="61954" y="3303"/>
                    </a:lnTo>
                    <a:lnTo>
                      <a:pt x="61905" y="3107"/>
                    </a:lnTo>
                    <a:lnTo>
                      <a:pt x="61857" y="2912"/>
                    </a:lnTo>
                    <a:lnTo>
                      <a:pt x="61792" y="2717"/>
                    </a:lnTo>
                    <a:lnTo>
                      <a:pt x="61710" y="2522"/>
                    </a:lnTo>
                    <a:lnTo>
                      <a:pt x="61629" y="2343"/>
                    </a:lnTo>
                    <a:lnTo>
                      <a:pt x="61548" y="2164"/>
                    </a:lnTo>
                    <a:lnTo>
                      <a:pt x="61336" y="1822"/>
                    </a:lnTo>
                    <a:lnTo>
                      <a:pt x="61092" y="1513"/>
                    </a:lnTo>
                    <a:lnTo>
                      <a:pt x="60832" y="1220"/>
                    </a:lnTo>
                    <a:lnTo>
                      <a:pt x="60539" y="944"/>
                    </a:lnTo>
                    <a:lnTo>
                      <a:pt x="60230" y="716"/>
                    </a:lnTo>
                    <a:lnTo>
                      <a:pt x="59888" y="504"/>
                    </a:lnTo>
                    <a:lnTo>
                      <a:pt x="59709" y="407"/>
                    </a:lnTo>
                    <a:lnTo>
                      <a:pt x="59514" y="325"/>
                    </a:lnTo>
                    <a:lnTo>
                      <a:pt x="59335" y="260"/>
                    </a:lnTo>
                    <a:lnTo>
                      <a:pt x="59140" y="195"/>
                    </a:lnTo>
                    <a:lnTo>
                      <a:pt x="58944" y="130"/>
                    </a:lnTo>
                    <a:lnTo>
                      <a:pt x="58749" y="98"/>
                    </a:lnTo>
                    <a:lnTo>
                      <a:pt x="58538" y="49"/>
                    </a:lnTo>
                    <a:lnTo>
                      <a:pt x="58342" y="33"/>
                    </a:lnTo>
                    <a:lnTo>
                      <a:pt x="58131" y="16"/>
                    </a:lnTo>
                    <a:lnTo>
                      <a:pt x="57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3880750" y="458150"/>
                <a:ext cx="1550100" cy="164350"/>
              </a:xfrm>
              <a:custGeom>
                <a:avLst/>
                <a:gdLst/>
                <a:ahLst/>
                <a:cxnLst/>
                <a:rect l="l" t="t" r="r" b="b"/>
                <a:pathLst>
                  <a:path w="62004" h="6574" extrusionOk="0">
                    <a:moveTo>
                      <a:pt x="1" y="1"/>
                    </a:moveTo>
                    <a:lnTo>
                      <a:pt x="1" y="6574"/>
                    </a:lnTo>
                    <a:lnTo>
                      <a:pt x="62003" y="6574"/>
                    </a:lnTo>
                    <a:lnTo>
                      <a:pt x="62003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4983425" y="777025"/>
                <a:ext cx="30952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4264" extrusionOk="0">
                    <a:moveTo>
                      <a:pt x="1920" y="1"/>
                    </a:moveTo>
                    <a:lnTo>
                      <a:pt x="1708" y="34"/>
                    </a:lnTo>
                    <a:lnTo>
                      <a:pt x="1513" y="82"/>
                    </a:lnTo>
                    <a:lnTo>
                      <a:pt x="1318" y="164"/>
                    </a:lnTo>
                    <a:lnTo>
                      <a:pt x="1123" y="245"/>
                    </a:lnTo>
                    <a:lnTo>
                      <a:pt x="944" y="359"/>
                    </a:lnTo>
                    <a:lnTo>
                      <a:pt x="781" y="489"/>
                    </a:lnTo>
                    <a:lnTo>
                      <a:pt x="635" y="619"/>
                    </a:lnTo>
                    <a:lnTo>
                      <a:pt x="488" y="766"/>
                    </a:lnTo>
                    <a:lnTo>
                      <a:pt x="374" y="928"/>
                    </a:lnTo>
                    <a:lnTo>
                      <a:pt x="260" y="1107"/>
                    </a:lnTo>
                    <a:lnTo>
                      <a:pt x="179" y="1303"/>
                    </a:lnTo>
                    <a:lnTo>
                      <a:pt x="98" y="1498"/>
                    </a:lnTo>
                    <a:lnTo>
                      <a:pt x="49" y="1693"/>
                    </a:lnTo>
                    <a:lnTo>
                      <a:pt x="16" y="1921"/>
                    </a:lnTo>
                    <a:lnTo>
                      <a:pt x="0" y="2132"/>
                    </a:lnTo>
                    <a:lnTo>
                      <a:pt x="16" y="2344"/>
                    </a:lnTo>
                    <a:lnTo>
                      <a:pt x="49" y="2555"/>
                    </a:lnTo>
                    <a:lnTo>
                      <a:pt x="98" y="2767"/>
                    </a:lnTo>
                    <a:lnTo>
                      <a:pt x="179" y="2962"/>
                    </a:lnTo>
                    <a:lnTo>
                      <a:pt x="260" y="3157"/>
                    </a:lnTo>
                    <a:lnTo>
                      <a:pt x="374" y="3320"/>
                    </a:lnTo>
                    <a:lnTo>
                      <a:pt x="488" y="3499"/>
                    </a:lnTo>
                    <a:lnTo>
                      <a:pt x="635" y="3645"/>
                    </a:lnTo>
                    <a:lnTo>
                      <a:pt x="781" y="3775"/>
                    </a:lnTo>
                    <a:lnTo>
                      <a:pt x="944" y="3906"/>
                    </a:lnTo>
                    <a:lnTo>
                      <a:pt x="1123" y="4020"/>
                    </a:lnTo>
                    <a:lnTo>
                      <a:pt x="1318" y="4101"/>
                    </a:lnTo>
                    <a:lnTo>
                      <a:pt x="1513" y="4182"/>
                    </a:lnTo>
                    <a:lnTo>
                      <a:pt x="1708" y="4231"/>
                    </a:lnTo>
                    <a:lnTo>
                      <a:pt x="1920" y="4264"/>
                    </a:lnTo>
                    <a:lnTo>
                      <a:pt x="10461" y="4264"/>
                    </a:lnTo>
                    <a:lnTo>
                      <a:pt x="10673" y="4231"/>
                    </a:lnTo>
                    <a:lnTo>
                      <a:pt x="10868" y="4182"/>
                    </a:lnTo>
                    <a:lnTo>
                      <a:pt x="11063" y="4101"/>
                    </a:lnTo>
                    <a:lnTo>
                      <a:pt x="11258" y="4020"/>
                    </a:lnTo>
                    <a:lnTo>
                      <a:pt x="11437" y="3906"/>
                    </a:lnTo>
                    <a:lnTo>
                      <a:pt x="11600" y="3775"/>
                    </a:lnTo>
                    <a:lnTo>
                      <a:pt x="11747" y="3645"/>
                    </a:lnTo>
                    <a:lnTo>
                      <a:pt x="11893" y="3499"/>
                    </a:lnTo>
                    <a:lnTo>
                      <a:pt x="12007" y="3320"/>
                    </a:lnTo>
                    <a:lnTo>
                      <a:pt x="12121" y="3157"/>
                    </a:lnTo>
                    <a:lnTo>
                      <a:pt x="12202" y="2962"/>
                    </a:lnTo>
                    <a:lnTo>
                      <a:pt x="12283" y="2767"/>
                    </a:lnTo>
                    <a:lnTo>
                      <a:pt x="12332" y="2555"/>
                    </a:lnTo>
                    <a:lnTo>
                      <a:pt x="12365" y="2344"/>
                    </a:lnTo>
                    <a:lnTo>
                      <a:pt x="12381" y="2132"/>
                    </a:lnTo>
                    <a:lnTo>
                      <a:pt x="12365" y="1921"/>
                    </a:lnTo>
                    <a:lnTo>
                      <a:pt x="12332" y="1693"/>
                    </a:lnTo>
                    <a:lnTo>
                      <a:pt x="12283" y="1498"/>
                    </a:lnTo>
                    <a:lnTo>
                      <a:pt x="12202" y="1303"/>
                    </a:lnTo>
                    <a:lnTo>
                      <a:pt x="12121" y="1107"/>
                    </a:lnTo>
                    <a:lnTo>
                      <a:pt x="12007" y="928"/>
                    </a:lnTo>
                    <a:lnTo>
                      <a:pt x="11893" y="766"/>
                    </a:lnTo>
                    <a:lnTo>
                      <a:pt x="11747" y="619"/>
                    </a:lnTo>
                    <a:lnTo>
                      <a:pt x="11600" y="489"/>
                    </a:lnTo>
                    <a:lnTo>
                      <a:pt x="11437" y="359"/>
                    </a:lnTo>
                    <a:lnTo>
                      <a:pt x="11258" y="245"/>
                    </a:lnTo>
                    <a:lnTo>
                      <a:pt x="11063" y="164"/>
                    </a:lnTo>
                    <a:lnTo>
                      <a:pt x="10868" y="82"/>
                    </a:lnTo>
                    <a:lnTo>
                      <a:pt x="10673" y="34"/>
                    </a:lnTo>
                    <a:lnTo>
                      <a:pt x="104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4597825" y="777025"/>
                <a:ext cx="309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4264" extrusionOk="0">
                    <a:moveTo>
                      <a:pt x="1920" y="1"/>
                    </a:moveTo>
                    <a:lnTo>
                      <a:pt x="1709" y="34"/>
                    </a:lnTo>
                    <a:lnTo>
                      <a:pt x="1497" y="82"/>
                    </a:lnTo>
                    <a:lnTo>
                      <a:pt x="1302" y="164"/>
                    </a:lnTo>
                    <a:lnTo>
                      <a:pt x="1107" y="245"/>
                    </a:lnTo>
                    <a:lnTo>
                      <a:pt x="944" y="359"/>
                    </a:lnTo>
                    <a:lnTo>
                      <a:pt x="765" y="489"/>
                    </a:lnTo>
                    <a:lnTo>
                      <a:pt x="619" y="619"/>
                    </a:lnTo>
                    <a:lnTo>
                      <a:pt x="489" y="766"/>
                    </a:lnTo>
                    <a:lnTo>
                      <a:pt x="359" y="928"/>
                    </a:lnTo>
                    <a:lnTo>
                      <a:pt x="245" y="1107"/>
                    </a:lnTo>
                    <a:lnTo>
                      <a:pt x="163" y="1303"/>
                    </a:lnTo>
                    <a:lnTo>
                      <a:pt x="82" y="1498"/>
                    </a:lnTo>
                    <a:lnTo>
                      <a:pt x="33" y="1693"/>
                    </a:lnTo>
                    <a:lnTo>
                      <a:pt x="1" y="1921"/>
                    </a:lnTo>
                    <a:lnTo>
                      <a:pt x="1" y="2132"/>
                    </a:lnTo>
                    <a:lnTo>
                      <a:pt x="1" y="2344"/>
                    </a:lnTo>
                    <a:lnTo>
                      <a:pt x="33" y="2555"/>
                    </a:lnTo>
                    <a:lnTo>
                      <a:pt x="82" y="2767"/>
                    </a:lnTo>
                    <a:lnTo>
                      <a:pt x="163" y="2962"/>
                    </a:lnTo>
                    <a:lnTo>
                      <a:pt x="245" y="3157"/>
                    </a:lnTo>
                    <a:lnTo>
                      <a:pt x="359" y="3320"/>
                    </a:lnTo>
                    <a:lnTo>
                      <a:pt x="489" y="3499"/>
                    </a:lnTo>
                    <a:lnTo>
                      <a:pt x="619" y="3645"/>
                    </a:lnTo>
                    <a:lnTo>
                      <a:pt x="765" y="3775"/>
                    </a:lnTo>
                    <a:lnTo>
                      <a:pt x="944" y="3906"/>
                    </a:lnTo>
                    <a:lnTo>
                      <a:pt x="1107" y="4020"/>
                    </a:lnTo>
                    <a:lnTo>
                      <a:pt x="1302" y="4101"/>
                    </a:lnTo>
                    <a:lnTo>
                      <a:pt x="1497" y="4182"/>
                    </a:lnTo>
                    <a:lnTo>
                      <a:pt x="1709" y="4231"/>
                    </a:lnTo>
                    <a:lnTo>
                      <a:pt x="1920" y="4264"/>
                    </a:lnTo>
                    <a:lnTo>
                      <a:pt x="10446" y="4264"/>
                    </a:lnTo>
                    <a:lnTo>
                      <a:pt x="10657" y="4231"/>
                    </a:lnTo>
                    <a:lnTo>
                      <a:pt x="10869" y="4182"/>
                    </a:lnTo>
                    <a:lnTo>
                      <a:pt x="11064" y="4101"/>
                    </a:lnTo>
                    <a:lnTo>
                      <a:pt x="11243" y="4020"/>
                    </a:lnTo>
                    <a:lnTo>
                      <a:pt x="11422" y="3906"/>
                    </a:lnTo>
                    <a:lnTo>
                      <a:pt x="11584" y="3775"/>
                    </a:lnTo>
                    <a:lnTo>
                      <a:pt x="11731" y="3645"/>
                    </a:lnTo>
                    <a:lnTo>
                      <a:pt x="11877" y="3499"/>
                    </a:lnTo>
                    <a:lnTo>
                      <a:pt x="11991" y="3320"/>
                    </a:lnTo>
                    <a:lnTo>
                      <a:pt x="12105" y="3157"/>
                    </a:lnTo>
                    <a:lnTo>
                      <a:pt x="12203" y="2962"/>
                    </a:lnTo>
                    <a:lnTo>
                      <a:pt x="12268" y="2767"/>
                    </a:lnTo>
                    <a:lnTo>
                      <a:pt x="12317" y="2555"/>
                    </a:lnTo>
                    <a:lnTo>
                      <a:pt x="12349" y="2344"/>
                    </a:lnTo>
                    <a:lnTo>
                      <a:pt x="12365" y="2132"/>
                    </a:lnTo>
                    <a:lnTo>
                      <a:pt x="12349" y="1921"/>
                    </a:lnTo>
                    <a:lnTo>
                      <a:pt x="12317" y="1693"/>
                    </a:lnTo>
                    <a:lnTo>
                      <a:pt x="12268" y="1498"/>
                    </a:lnTo>
                    <a:lnTo>
                      <a:pt x="12203" y="1303"/>
                    </a:lnTo>
                    <a:lnTo>
                      <a:pt x="12105" y="1107"/>
                    </a:lnTo>
                    <a:lnTo>
                      <a:pt x="11991" y="928"/>
                    </a:lnTo>
                    <a:lnTo>
                      <a:pt x="11877" y="766"/>
                    </a:lnTo>
                    <a:lnTo>
                      <a:pt x="11731" y="619"/>
                    </a:lnTo>
                    <a:lnTo>
                      <a:pt x="11584" y="489"/>
                    </a:lnTo>
                    <a:lnTo>
                      <a:pt x="11422" y="359"/>
                    </a:lnTo>
                    <a:lnTo>
                      <a:pt x="11243" y="245"/>
                    </a:lnTo>
                    <a:lnTo>
                      <a:pt x="11064" y="164"/>
                    </a:lnTo>
                    <a:lnTo>
                      <a:pt x="10869" y="82"/>
                    </a:lnTo>
                    <a:lnTo>
                      <a:pt x="10657" y="34"/>
                    </a:lnTo>
                    <a:lnTo>
                      <a:pt x="104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3184025" y="685525"/>
                <a:ext cx="134915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53966" h="13553" extrusionOk="0">
                    <a:moveTo>
                      <a:pt x="0" y="0"/>
                    </a:moveTo>
                    <a:lnTo>
                      <a:pt x="0" y="13553"/>
                    </a:lnTo>
                    <a:lnTo>
                      <a:pt x="53966" y="13553"/>
                    </a:lnTo>
                    <a:lnTo>
                      <a:pt x="5396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3330850" y="773775"/>
                <a:ext cx="415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6590" extrusionOk="0">
                    <a:moveTo>
                      <a:pt x="1" y="1"/>
                    </a:moveTo>
                    <a:lnTo>
                      <a:pt x="1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32771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5" y="1"/>
                    </a:moveTo>
                    <a:lnTo>
                      <a:pt x="0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3271075" y="788825"/>
                <a:ext cx="1549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5403" extrusionOk="0">
                    <a:moveTo>
                      <a:pt x="5174" y="1"/>
                    </a:moveTo>
                    <a:lnTo>
                      <a:pt x="0" y="4084"/>
                    </a:lnTo>
                    <a:lnTo>
                      <a:pt x="1025" y="5402"/>
                    </a:lnTo>
                    <a:lnTo>
                      <a:pt x="6199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3582625" y="773775"/>
                <a:ext cx="41925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35289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6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352282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5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6" y="1302"/>
                    </a:lnTo>
                    <a:lnTo>
                      <a:pt x="5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3834800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37811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26" y="1"/>
                    </a:moveTo>
                    <a:lnTo>
                      <a:pt x="1" y="1302"/>
                    </a:lnTo>
                    <a:lnTo>
                      <a:pt x="5175" y="5402"/>
                    </a:lnTo>
                    <a:lnTo>
                      <a:pt x="6216" y="4084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377500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6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4086975" y="773775"/>
                <a:ext cx="415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60" y="6590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40328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91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4026775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90" y="1"/>
                    </a:moveTo>
                    <a:lnTo>
                      <a:pt x="1" y="4084"/>
                    </a:lnTo>
                    <a:lnTo>
                      <a:pt x="1042" y="5402"/>
                    </a:lnTo>
                    <a:lnTo>
                      <a:pt x="6215" y="1302"/>
                    </a:lnTo>
                    <a:lnTo>
                      <a:pt x="5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4338750" y="773775"/>
                <a:ext cx="4190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90" extrusionOk="0">
                    <a:moveTo>
                      <a:pt x="0" y="1"/>
                    </a:moveTo>
                    <a:lnTo>
                      <a:pt x="0" y="6590"/>
                    </a:lnTo>
                    <a:lnTo>
                      <a:pt x="1676" y="6590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42850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1042" y="1"/>
                    </a:moveTo>
                    <a:lnTo>
                      <a:pt x="1" y="1302"/>
                    </a:lnTo>
                    <a:lnTo>
                      <a:pt x="5174" y="5402"/>
                    </a:lnTo>
                    <a:lnTo>
                      <a:pt x="6215" y="4084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4278950" y="788825"/>
                <a:ext cx="1554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403" extrusionOk="0">
                    <a:moveTo>
                      <a:pt x="5174" y="1"/>
                    </a:moveTo>
                    <a:lnTo>
                      <a:pt x="1" y="4084"/>
                    </a:lnTo>
                    <a:lnTo>
                      <a:pt x="1026" y="5402"/>
                    </a:lnTo>
                    <a:lnTo>
                      <a:pt x="6215" y="1302"/>
                    </a:lnTo>
                    <a:lnTo>
                      <a:pt x="5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5024900" y="3820625"/>
                <a:ext cx="936725" cy="953825"/>
              </a:xfrm>
              <a:custGeom>
                <a:avLst/>
                <a:gdLst/>
                <a:ahLst/>
                <a:cxnLst/>
                <a:rect l="l" t="t" r="r" b="b"/>
                <a:pathLst>
                  <a:path w="37469" h="38153" extrusionOk="0">
                    <a:moveTo>
                      <a:pt x="25234" y="1"/>
                    </a:moveTo>
                    <a:lnTo>
                      <a:pt x="24535" y="17"/>
                    </a:lnTo>
                    <a:lnTo>
                      <a:pt x="23851" y="34"/>
                    </a:lnTo>
                    <a:lnTo>
                      <a:pt x="23168" y="66"/>
                    </a:lnTo>
                    <a:lnTo>
                      <a:pt x="22501" y="99"/>
                    </a:lnTo>
                    <a:lnTo>
                      <a:pt x="21834" y="147"/>
                    </a:lnTo>
                    <a:lnTo>
                      <a:pt x="21183" y="212"/>
                    </a:lnTo>
                    <a:lnTo>
                      <a:pt x="20532" y="294"/>
                    </a:lnTo>
                    <a:lnTo>
                      <a:pt x="19898" y="375"/>
                    </a:lnTo>
                    <a:lnTo>
                      <a:pt x="19263" y="457"/>
                    </a:lnTo>
                    <a:lnTo>
                      <a:pt x="18645" y="570"/>
                    </a:lnTo>
                    <a:lnTo>
                      <a:pt x="18027" y="684"/>
                    </a:lnTo>
                    <a:lnTo>
                      <a:pt x="17425" y="798"/>
                    </a:lnTo>
                    <a:lnTo>
                      <a:pt x="16839" y="945"/>
                    </a:lnTo>
                    <a:lnTo>
                      <a:pt x="16254" y="1075"/>
                    </a:lnTo>
                    <a:lnTo>
                      <a:pt x="15668" y="1237"/>
                    </a:lnTo>
                    <a:lnTo>
                      <a:pt x="14919" y="1449"/>
                    </a:lnTo>
                    <a:lnTo>
                      <a:pt x="14204" y="1693"/>
                    </a:lnTo>
                    <a:lnTo>
                      <a:pt x="13488" y="1953"/>
                    </a:lnTo>
                    <a:lnTo>
                      <a:pt x="12788" y="2230"/>
                    </a:lnTo>
                    <a:lnTo>
                      <a:pt x="12105" y="2523"/>
                    </a:lnTo>
                    <a:lnTo>
                      <a:pt x="11438" y="2832"/>
                    </a:lnTo>
                    <a:lnTo>
                      <a:pt x="10803" y="3157"/>
                    </a:lnTo>
                    <a:lnTo>
                      <a:pt x="10169" y="3499"/>
                    </a:lnTo>
                    <a:lnTo>
                      <a:pt x="9551" y="3857"/>
                    </a:lnTo>
                    <a:lnTo>
                      <a:pt x="8965" y="4247"/>
                    </a:lnTo>
                    <a:lnTo>
                      <a:pt x="8395" y="4638"/>
                    </a:lnTo>
                    <a:lnTo>
                      <a:pt x="7826" y="5044"/>
                    </a:lnTo>
                    <a:lnTo>
                      <a:pt x="7289" y="5484"/>
                    </a:lnTo>
                    <a:lnTo>
                      <a:pt x="6769" y="5923"/>
                    </a:lnTo>
                    <a:lnTo>
                      <a:pt x="6264" y="6395"/>
                    </a:lnTo>
                    <a:lnTo>
                      <a:pt x="5776" y="6883"/>
                    </a:lnTo>
                    <a:lnTo>
                      <a:pt x="5223" y="7485"/>
                    </a:lnTo>
                    <a:lnTo>
                      <a:pt x="4686" y="8103"/>
                    </a:lnTo>
                    <a:lnTo>
                      <a:pt x="4182" y="8754"/>
                    </a:lnTo>
                    <a:lnTo>
                      <a:pt x="3710" y="9421"/>
                    </a:lnTo>
                    <a:lnTo>
                      <a:pt x="3271" y="10121"/>
                    </a:lnTo>
                    <a:lnTo>
                      <a:pt x="2848" y="10836"/>
                    </a:lnTo>
                    <a:lnTo>
                      <a:pt x="2457" y="11569"/>
                    </a:lnTo>
                    <a:lnTo>
                      <a:pt x="2099" y="12333"/>
                    </a:lnTo>
                    <a:lnTo>
                      <a:pt x="1758" y="13114"/>
                    </a:lnTo>
                    <a:lnTo>
                      <a:pt x="1465" y="13911"/>
                    </a:lnTo>
                    <a:lnTo>
                      <a:pt x="1188" y="14741"/>
                    </a:lnTo>
                    <a:lnTo>
                      <a:pt x="944" y="15571"/>
                    </a:lnTo>
                    <a:lnTo>
                      <a:pt x="716" y="16449"/>
                    </a:lnTo>
                    <a:lnTo>
                      <a:pt x="537" y="17328"/>
                    </a:lnTo>
                    <a:lnTo>
                      <a:pt x="375" y="18239"/>
                    </a:lnTo>
                    <a:lnTo>
                      <a:pt x="245" y="19166"/>
                    </a:lnTo>
                    <a:lnTo>
                      <a:pt x="131" y="20159"/>
                    </a:lnTo>
                    <a:lnTo>
                      <a:pt x="66" y="21167"/>
                    </a:lnTo>
                    <a:lnTo>
                      <a:pt x="17" y="22209"/>
                    </a:lnTo>
                    <a:lnTo>
                      <a:pt x="1" y="23282"/>
                    </a:lnTo>
                    <a:lnTo>
                      <a:pt x="33" y="24373"/>
                    </a:lnTo>
                    <a:lnTo>
                      <a:pt x="82" y="25479"/>
                    </a:lnTo>
                    <a:lnTo>
                      <a:pt x="163" y="26601"/>
                    </a:lnTo>
                    <a:lnTo>
                      <a:pt x="277" y="27757"/>
                    </a:lnTo>
                    <a:lnTo>
                      <a:pt x="440" y="28961"/>
                    </a:lnTo>
                    <a:lnTo>
                      <a:pt x="619" y="30197"/>
                    </a:lnTo>
                    <a:lnTo>
                      <a:pt x="847" y="31466"/>
                    </a:lnTo>
                    <a:lnTo>
                      <a:pt x="1091" y="32751"/>
                    </a:lnTo>
                    <a:lnTo>
                      <a:pt x="1383" y="34069"/>
                    </a:lnTo>
                    <a:lnTo>
                      <a:pt x="1709" y="35403"/>
                    </a:lnTo>
                    <a:lnTo>
                      <a:pt x="2067" y="36770"/>
                    </a:lnTo>
                    <a:lnTo>
                      <a:pt x="2457" y="38153"/>
                    </a:lnTo>
                    <a:lnTo>
                      <a:pt x="9648" y="36054"/>
                    </a:lnTo>
                    <a:lnTo>
                      <a:pt x="9323" y="34883"/>
                    </a:lnTo>
                    <a:lnTo>
                      <a:pt x="9014" y="33727"/>
                    </a:lnTo>
                    <a:lnTo>
                      <a:pt x="8737" y="32605"/>
                    </a:lnTo>
                    <a:lnTo>
                      <a:pt x="8493" y="31499"/>
                    </a:lnTo>
                    <a:lnTo>
                      <a:pt x="8265" y="30425"/>
                    </a:lnTo>
                    <a:lnTo>
                      <a:pt x="8086" y="29351"/>
                    </a:lnTo>
                    <a:lnTo>
                      <a:pt x="7907" y="28326"/>
                    </a:lnTo>
                    <a:lnTo>
                      <a:pt x="7777" y="27317"/>
                    </a:lnTo>
                    <a:lnTo>
                      <a:pt x="7663" y="26325"/>
                    </a:lnTo>
                    <a:lnTo>
                      <a:pt x="7582" y="25365"/>
                    </a:lnTo>
                    <a:lnTo>
                      <a:pt x="7533" y="24421"/>
                    </a:lnTo>
                    <a:lnTo>
                      <a:pt x="7501" y="23510"/>
                    </a:lnTo>
                    <a:lnTo>
                      <a:pt x="7501" y="22615"/>
                    </a:lnTo>
                    <a:lnTo>
                      <a:pt x="7533" y="21753"/>
                    </a:lnTo>
                    <a:lnTo>
                      <a:pt x="7598" y="20923"/>
                    </a:lnTo>
                    <a:lnTo>
                      <a:pt x="7680" y="20110"/>
                    </a:lnTo>
                    <a:lnTo>
                      <a:pt x="7761" y="19475"/>
                    </a:lnTo>
                    <a:lnTo>
                      <a:pt x="7875" y="18873"/>
                    </a:lnTo>
                    <a:lnTo>
                      <a:pt x="7989" y="18272"/>
                    </a:lnTo>
                    <a:lnTo>
                      <a:pt x="8135" y="17702"/>
                    </a:lnTo>
                    <a:lnTo>
                      <a:pt x="8282" y="17149"/>
                    </a:lnTo>
                    <a:lnTo>
                      <a:pt x="8461" y="16596"/>
                    </a:lnTo>
                    <a:lnTo>
                      <a:pt x="8640" y="16075"/>
                    </a:lnTo>
                    <a:lnTo>
                      <a:pt x="8851" y="15571"/>
                    </a:lnTo>
                    <a:lnTo>
                      <a:pt x="9079" y="15083"/>
                    </a:lnTo>
                    <a:lnTo>
                      <a:pt x="9323" y="14611"/>
                    </a:lnTo>
                    <a:lnTo>
                      <a:pt x="9583" y="14155"/>
                    </a:lnTo>
                    <a:lnTo>
                      <a:pt x="9860" y="13716"/>
                    </a:lnTo>
                    <a:lnTo>
                      <a:pt x="10153" y="13293"/>
                    </a:lnTo>
                    <a:lnTo>
                      <a:pt x="10478" y="12886"/>
                    </a:lnTo>
                    <a:lnTo>
                      <a:pt x="10803" y="12480"/>
                    </a:lnTo>
                    <a:lnTo>
                      <a:pt x="11145" y="12105"/>
                    </a:lnTo>
                    <a:lnTo>
                      <a:pt x="11454" y="11813"/>
                    </a:lnTo>
                    <a:lnTo>
                      <a:pt x="11780" y="11520"/>
                    </a:lnTo>
                    <a:lnTo>
                      <a:pt x="12105" y="11227"/>
                    </a:lnTo>
                    <a:lnTo>
                      <a:pt x="12447" y="10950"/>
                    </a:lnTo>
                    <a:lnTo>
                      <a:pt x="12804" y="10690"/>
                    </a:lnTo>
                    <a:lnTo>
                      <a:pt x="13179" y="10446"/>
                    </a:lnTo>
                    <a:lnTo>
                      <a:pt x="13569" y="10202"/>
                    </a:lnTo>
                    <a:lnTo>
                      <a:pt x="13960" y="9974"/>
                    </a:lnTo>
                    <a:lnTo>
                      <a:pt x="14383" y="9746"/>
                    </a:lnTo>
                    <a:lnTo>
                      <a:pt x="14806" y="9535"/>
                    </a:lnTo>
                    <a:lnTo>
                      <a:pt x="15229" y="9323"/>
                    </a:lnTo>
                    <a:lnTo>
                      <a:pt x="15684" y="9144"/>
                    </a:lnTo>
                    <a:lnTo>
                      <a:pt x="16140" y="8965"/>
                    </a:lnTo>
                    <a:lnTo>
                      <a:pt x="16628" y="8786"/>
                    </a:lnTo>
                    <a:lnTo>
                      <a:pt x="17116" y="8624"/>
                    </a:lnTo>
                    <a:lnTo>
                      <a:pt x="17604" y="8477"/>
                    </a:lnTo>
                    <a:lnTo>
                      <a:pt x="18059" y="8363"/>
                    </a:lnTo>
                    <a:lnTo>
                      <a:pt x="18499" y="8250"/>
                    </a:lnTo>
                    <a:lnTo>
                      <a:pt x="19442" y="8038"/>
                    </a:lnTo>
                    <a:lnTo>
                      <a:pt x="20402" y="7875"/>
                    </a:lnTo>
                    <a:lnTo>
                      <a:pt x="21395" y="7729"/>
                    </a:lnTo>
                    <a:lnTo>
                      <a:pt x="22436" y="7631"/>
                    </a:lnTo>
                    <a:lnTo>
                      <a:pt x="23493" y="7550"/>
                    </a:lnTo>
                    <a:lnTo>
                      <a:pt x="24583" y="7517"/>
                    </a:lnTo>
                    <a:lnTo>
                      <a:pt x="25706" y="7501"/>
                    </a:lnTo>
                    <a:lnTo>
                      <a:pt x="26698" y="7517"/>
                    </a:lnTo>
                    <a:lnTo>
                      <a:pt x="27675" y="7566"/>
                    </a:lnTo>
                    <a:lnTo>
                      <a:pt x="28618" y="7615"/>
                    </a:lnTo>
                    <a:lnTo>
                      <a:pt x="29513" y="7696"/>
                    </a:lnTo>
                    <a:lnTo>
                      <a:pt x="30375" y="7778"/>
                    </a:lnTo>
                    <a:lnTo>
                      <a:pt x="31189" y="7875"/>
                    </a:lnTo>
                    <a:lnTo>
                      <a:pt x="31953" y="7989"/>
                    </a:lnTo>
                    <a:lnTo>
                      <a:pt x="32653" y="8087"/>
                    </a:lnTo>
                    <a:lnTo>
                      <a:pt x="33873" y="8298"/>
                    </a:lnTo>
                    <a:lnTo>
                      <a:pt x="34784" y="8494"/>
                    </a:lnTo>
                    <a:lnTo>
                      <a:pt x="35370" y="8624"/>
                    </a:lnTo>
                    <a:lnTo>
                      <a:pt x="35598" y="8673"/>
                    </a:lnTo>
                    <a:lnTo>
                      <a:pt x="37469" y="1400"/>
                    </a:lnTo>
                    <a:lnTo>
                      <a:pt x="37160" y="1335"/>
                    </a:lnTo>
                    <a:lnTo>
                      <a:pt x="36460" y="1172"/>
                    </a:lnTo>
                    <a:lnTo>
                      <a:pt x="35370" y="961"/>
                    </a:lnTo>
                    <a:lnTo>
                      <a:pt x="34719" y="831"/>
                    </a:lnTo>
                    <a:lnTo>
                      <a:pt x="33971" y="717"/>
                    </a:lnTo>
                    <a:lnTo>
                      <a:pt x="33157" y="587"/>
                    </a:lnTo>
                    <a:lnTo>
                      <a:pt x="32279" y="457"/>
                    </a:lnTo>
                    <a:lnTo>
                      <a:pt x="31352" y="343"/>
                    </a:lnTo>
                    <a:lnTo>
                      <a:pt x="30359" y="245"/>
                    </a:lnTo>
                    <a:lnTo>
                      <a:pt x="29318" y="147"/>
                    </a:lnTo>
                    <a:lnTo>
                      <a:pt x="28228" y="82"/>
                    </a:lnTo>
                    <a:lnTo>
                      <a:pt x="27105" y="34"/>
                    </a:lnTo>
                    <a:lnTo>
                      <a:pt x="259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5761100" y="3629475"/>
                <a:ext cx="400650" cy="1539525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61581" extrusionOk="0">
                    <a:moveTo>
                      <a:pt x="11763" y="3173"/>
                    </a:move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11763" y="3189"/>
                    </a:lnTo>
                    <a:lnTo>
                      <a:pt x="11763" y="3173"/>
                    </a:lnTo>
                    <a:close/>
                    <a:moveTo>
                      <a:pt x="4978" y="0"/>
                    </a:moveTo>
                    <a:lnTo>
                      <a:pt x="4783" y="440"/>
                    </a:lnTo>
                    <a:lnTo>
                      <a:pt x="4588" y="879"/>
                    </a:lnTo>
                    <a:lnTo>
                      <a:pt x="4344" y="1481"/>
                    </a:lnTo>
                    <a:lnTo>
                      <a:pt x="4067" y="2229"/>
                    </a:lnTo>
                    <a:lnTo>
                      <a:pt x="3742" y="3124"/>
                    </a:lnTo>
                    <a:lnTo>
                      <a:pt x="3400" y="4149"/>
                    </a:lnTo>
                    <a:lnTo>
                      <a:pt x="3026" y="5304"/>
                    </a:lnTo>
                    <a:lnTo>
                      <a:pt x="2652" y="6589"/>
                    </a:lnTo>
                    <a:lnTo>
                      <a:pt x="2261" y="7989"/>
                    </a:lnTo>
                    <a:lnTo>
                      <a:pt x="1887" y="9518"/>
                    </a:lnTo>
                    <a:lnTo>
                      <a:pt x="1708" y="10315"/>
                    </a:lnTo>
                    <a:lnTo>
                      <a:pt x="1529" y="11161"/>
                    </a:lnTo>
                    <a:lnTo>
                      <a:pt x="1350" y="12023"/>
                    </a:lnTo>
                    <a:lnTo>
                      <a:pt x="1188" y="12902"/>
                    </a:lnTo>
                    <a:lnTo>
                      <a:pt x="1025" y="13829"/>
                    </a:lnTo>
                    <a:lnTo>
                      <a:pt x="862" y="14757"/>
                    </a:lnTo>
                    <a:lnTo>
                      <a:pt x="716" y="15733"/>
                    </a:lnTo>
                    <a:lnTo>
                      <a:pt x="586" y="16725"/>
                    </a:lnTo>
                    <a:lnTo>
                      <a:pt x="456" y="17734"/>
                    </a:lnTo>
                    <a:lnTo>
                      <a:pt x="358" y="18775"/>
                    </a:lnTo>
                    <a:lnTo>
                      <a:pt x="244" y="20012"/>
                    </a:lnTo>
                    <a:lnTo>
                      <a:pt x="146" y="21232"/>
                    </a:lnTo>
                    <a:lnTo>
                      <a:pt x="81" y="22468"/>
                    </a:lnTo>
                    <a:lnTo>
                      <a:pt x="33" y="23689"/>
                    </a:lnTo>
                    <a:lnTo>
                      <a:pt x="0" y="24925"/>
                    </a:lnTo>
                    <a:lnTo>
                      <a:pt x="0" y="26145"/>
                    </a:lnTo>
                    <a:lnTo>
                      <a:pt x="16" y="27382"/>
                    </a:lnTo>
                    <a:lnTo>
                      <a:pt x="49" y="28602"/>
                    </a:lnTo>
                    <a:lnTo>
                      <a:pt x="98" y="29838"/>
                    </a:lnTo>
                    <a:lnTo>
                      <a:pt x="179" y="31059"/>
                    </a:lnTo>
                    <a:lnTo>
                      <a:pt x="277" y="32279"/>
                    </a:lnTo>
                    <a:lnTo>
                      <a:pt x="407" y="33499"/>
                    </a:lnTo>
                    <a:lnTo>
                      <a:pt x="537" y="34719"/>
                    </a:lnTo>
                    <a:lnTo>
                      <a:pt x="700" y="35923"/>
                    </a:lnTo>
                    <a:lnTo>
                      <a:pt x="879" y="37143"/>
                    </a:lnTo>
                    <a:lnTo>
                      <a:pt x="1090" y="38347"/>
                    </a:lnTo>
                    <a:lnTo>
                      <a:pt x="1367" y="39860"/>
                    </a:lnTo>
                    <a:lnTo>
                      <a:pt x="1692" y="41357"/>
                    </a:lnTo>
                    <a:lnTo>
                      <a:pt x="2034" y="42854"/>
                    </a:lnTo>
                    <a:lnTo>
                      <a:pt x="2424" y="44334"/>
                    </a:lnTo>
                    <a:lnTo>
                      <a:pt x="2831" y="45815"/>
                    </a:lnTo>
                    <a:lnTo>
                      <a:pt x="3286" y="47296"/>
                    </a:lnTo>
                    <a:lnTo>
                      <a:pt x="3758" y="48760"/>
                    </a:lnTo>
                    <a:lnTo>
                      <a:pt x="4263" y="50208"/>
                    </a:lnTo>
                    <a:lnTo>
                      <a:pt x="4816" y="51672"/>
                    </a:lnTo>
                    <a:lnTo>
                      <a:pt x="5385" y="53104"/>
                    </a:lnTo>
                    <a:lnTo>
                      <a:pt x="5987" y="54535"/>
                    </a:lnTo>
                    <a:lnTo>
                      <a:pt x="6622" y="55967"/>
                    </a:lnTo>
                    <a:lnTo>
                      <a:pt x="7289" y="57383"/>
                    </a:lnTo>
                    <a:lnTo>
                      <a:pt x="7988" y="58798"/>
                    </a:lnTo>
                    <a:lnTo>
                      <a:pt x="8720" y="60197"/>
                    </a:lnTo>
                    <a:lnTo>
                      <a:pt x="9485" y="61580"/>
                    </a:lnTo>
                    <a:lnTo>
                      <a:pt x="16025" y="57903"/>
                    </a:lnTo>
                    <a:lnTo>
                      <a:pt x="15342" y="56667"/>
                    </a:lnTo>
                    <a:lnTo>
                      <a:pt x="14691" y="55414"/>
                    </a:lnTo>
                    <a:lnTo>
                      <a:pt x="14073" y="54161"/>
                    </a:lnTo>
                    <a:lnTo>
                      <a:pt x="13471" y="52908"/>
                    </a:lnTo>
                    <a:lnTo>
                      <a:pt x="12902" y="51639"/>
                    </a:lnTo>
                    <a:lnTo>
                      <a:pt x="12365" y="50354"/>
                    </a:lnTo>
                    <a:lnTo>
                      <a:pt x="11844" y="49069"/>
                    </a:lnTo>
                    <a:lnTo>
                      <a:pt x="11356" y="47784"/>
                    </a:lnTo>
                    <a:lnTo>
                      <a:pt x="10900" y="46482"/>
                    </a:lnTo>
                    <a:lnTo>
                      <a:pt x="10477" y="45180"/>
                    </a:lnTo>
                    <a:lnTo>
                      <a:pt x="10071" y="43863"/>
                    </a:lnTo>
                    <a:lnTo>
                      <a:pt x="9697" y="42545"/>
                    </a:lnTo>
                    <a:lnTo>
                      <a:pt x="9355" y="41227"/>
                    </a:lnTo>
                    <a:lnTo>
                      <a:pt x="9046" y="39909"/>
                    </a:lnTo>
                    <a:lnTo>
                      <a:pt x="8769" y="38575"/>
                    </a:lnTo>
                    <a:lnTo>
                      <a:pt x="8509" y="37241"/>
                    </a:lnTo>
                    <a:lnTo>
                      <a:pt x="8330" y="36167"/>
                    </a:lnTo>
                    <a:lnTo>
                      <a:pt x="8151" y="35077"/>
                    </a:lnTo>
                    <a:lnTo>
                      <a:pt x="8005" y="34003"/>
                    </a:lnTo>
                    <a:lnTo>
                      <a:pt x="7874" y="32930"/>
                    </a:lnTo>
                    <a:lnTo>
                      <a:pt x="7777" y="31840"/>
                    </a:lnTo>
                    <a:lnTo>
                      <a:pt x="7679" y="30750"/>
                    </a:lnTo>
                    <a:lnTo>
                      <a:pt x="7598" y="29659"/>
                    </a:lnTo>
                    <a:lnTo>
                      <a:pt x="7549" y="28569"/>
                    </a:lnTo>
                    <a:lnTo>
                      <a:pt x="7516" y="27479"/>
                    </a:lnTo>
                    <a:lnTo>
                      <a:pt x="7500" y="26389"/>
                    </a:lnTo>
                    <a:lnTo>
                      <a:pt x="7500" y="25299"/>
                    </a:lnTo>
                    <a:lnTo>
                      <a:pt x="7516" y="24193"/>
                    </a:lnTo>
                    <a:lnTo>
                      <a:pt x="7549" y="23103"/>
                    </a:lnTo>
                    <a:lnTo>
                      <a:pt x="7614" y="22013"/>
                    </a:lnTo>
                    <a:lnTo>
                      <a:pt x="7695" y="20923"/>
                    </a:lnTo>
                    <a:lnTo>
                      <a:pt x="7777" y="19816"/>
                    </a:lnTo>
                    <a:lnTo>
                      <a:pt x="7874" y="18889"/>
                    </a:lnTo>
                    <a:lnTo>
                      <a:pt x="7988" y="17978"/>
                    </a:lnTo>
                    <a:lnTo>
                      <a:pt x="8102" y="17099"/>
                    </a:lnTo>
                    <a:lnTo>
                      <a:pt x="8232" y="16237"/>
                    </a:lnTo>
                    <a:lnTo>
                      <a:pt x="8362" y="15391"/>
                    </a:lnTo>
                    <a:lnTo>
                      <a:pt x="8493" y="14578"/>
                    </a:lnTo>
                    <a:lnTo>
                      <a:pt x="8639" y="13781"/>
                    </a:lnTo>
                    <a:lnTo>
                      <a:pt x="8802" y="13000"/>
                    </a:lnTo>
                    <a:lnTo>
                      <a:pt x="9127" y="11535"/>
                    </a:lnTo>
                    <a:lnTo>
                      <a:pt x="9452" y="10169"/>
                    </a:lnTo>
                    <a:lnTo>
                      <a:pt x="9778" y="8916"/>
                    </a:lnTo>
                    <a:lnTo>
                      <a:pt x="10120" y="7777"/>
                    </a:lnTo>
                    <a:lnTo>
                      <a:pt x="10445" y="6736"/>
                    </a:lnTo>
                    <a:lnTo>
                      <a:pt x="10738" y="5841"/>
                    </a:lnTo>
                    <a:lnTo>
                      <a:pt x="11014" y="5044"/>
                    </a:lnTo>
                    <a:lnTo>
                      <a:pt x="11258" y="4393"/>
                    </a:lnTo>
                    <a:lnTo>
                      <a:pt x="11616" y="3498"/>
                    </a:lnTo>
                    <a:lnTo>
                      <a:pt x="11757" y="3186"/>
                    </a:lnTo>
                    <a:lnTo>
                      <a:pt x="11757" y="3186"/>
                    </a:lnTo>
                    <a:lnTo>
                      <a:pt x="4978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5820875" y="3735625"/>
                <a:ext cx="296950" cy="2973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94" extrusionOk="0">
                    <a:moveTo>
                      <a:pt x="5939" y="1"/>
                    </a:moveTo>
                    <a:lnTo>
                      <a:pt x="5630" y="17"/>
                    </a:lnTo>
                    <a:lnTo>
                      <a:pt x="5337" y="33"/>
                    </a:lnTo>
                    <a:lnTo>
                      <a:pt x="5044" y="66"/>
                    </a:lnTo>
                    <a:lnTo>
                      <a:pt x="4751" y="131"/>
                    </a:lnTo>
                    <a:lnTo>
                      <a:pt x="4458" y="196"/>
                    </a:lnTo>
                    <a:lnTo>
                      <a:pt x="4182" y="277"/>
                    </a:lnTo>
                    <a:lnTo>
                      <a:pt x="3905" y="359"/>
                    </a:lnTo>
                    <a:lnTo>
                      <a:pt x="3629" y="472"/>
                    </a:lnTo>
                    <a:lnTo>
                      <a:pt x="3368" y="586"/>
                    </a:lnTo>
                    <a:lnTo>
                      <a:pt x="3108" y="717"/>
                    </a:lnTo>
                    <a:lnTo>
                      <a:pt x="2864" y="863"/>
                    </a:lnTo>
                    <a:lnTo>
                      <a:pt x="2620" y="1026"/>
                    </a:lnTo>
                    <a:lnTo>
                      <a:pt x="2392" y="1188"/>
                    </a:lnTo>
                    <a:lnTo>
                      <a:pt x="2164" y="1367"/>
                    </a:lnTo>
                    <a:lnTo>
                      <a:pt x="1953" y="1546"/>
                    </a:lnTo>
                    <a:lnTo>
                      <a:pt x="1741" y="1741"/>
                    </a:lnTo>
                    <a:lnTo>
                      <a:pt x="1546" y="1953"/>
                    </a:lnTo>
                    <a:lnTo>
                      <a:pt x="1351" y="2164"/>
                    </a:lnTo>
                    <a:lnTo>
                      <a:pt x="1188" y="2392"/>
                    </a:lnTo>
                    <a:lnTo>
                      <a:pt x="1009" y="2620"/>
                    </a:lnTo>
                    <a:lnTo>
                      <a:pt x="863" y="2864"/>
                    </a:lnTo>
                    <a:lnTo>
                      <a:pt x="716" y="3108"/>
                    </a:lnTo>
                    <a:lnTo>
                      <a:pt x="586" y="3368"/>
                    </a:lnTo>
                    <a:lnTo>
                      <a:pt x="472" y="3629"/>
                    </a:lnTo>
                    <a:lnTo>
                      <a:pt x="359" y="3905"/>
                    </a:lnTo>
                    <a:lnTo>
                      <a:pt x="261" y="4182"/>
                    </a:lnTo>
                    <a:lnTo>
                      <a:pt x="180" y="4458"/>
                    </a:lnTo>
                    <a:lnTo>
                      <a:pt x="114" y="4751"/>
                    </a:lnTo>
                    <a:lnTo>
                      <a:pt x="66" y="5044"/>
                    </a:lnTo>
                    <a:lnTo>
                      <a:pt x="33" y="5337"/>
                    </a:lnTo>
                    <a:lnTo>
                      <a:pt x="1" y="5646"/>
                    </a:lnTo>
                    <a:lnTo>
                      <a:pt x="1" y="5939"/>
                    </a:lnTo>
                    <a:lnTo>
                      <a:pt x="1" y="6248"/>
                    </a:lnTo>
                    <a:lnTo>
                      <a:pt x="33" y="6557"/>
                    </a:lnTo>
                    <a:lnTo>
                      <a:pt x="66" y="6850"/>
                    </a:lnTo>
                    <a:lnTo>
                      <a:pt x="114" y="7143"/>
                    </a:lnTo>
                    <a:lnTo>
                      <a:pt x="180" y="7436"/>
                    </a:lnTo>
                    <a:lnTo>
                      <a:pt x="261" y="7712"/>
                    </a:lnTo>
                    <a:lnTo>
                      <a:pt x="359" y="7989"/>
                    </a:lnTo>
                    <a:lnTo>
                      <a:pt x="472" y="8266"/>
                    </a:lnTo>
                    <a:lnTo>
                      <a:pt x="586" y="8526"/>
                    </a:lnTo>
                    <a:lnTo>
                      <a:pt x="716" y="8786"/>
                    </a:lnTo>
                    <a:lnTo>
                      <a:pt x="863" y="9030"/>
                    </a:lnTo>
                    <a:lnTo>
                      <a:pt x="1009" y="9274"/>
                    </a:lnTo>
                    <a:lnTo>
                      <a:pt x="1188" y="9502"/>
                    </a:lnTo>
                    <a:lnTo>
                      <a:pt x="1351" y="9730"/>
                    </a:lnTo>
                    <a:lnTo>
                      <a:pt x="1546" y="9941"/>
                    </a:lnTo>
                    <a:lnTo>
                      <a:pt x="1741" y="10153"/>
                    </a:lnTo>
                    <a:lnTo>
                      <a:pt x="1953" y="10348"/>
                    </a:lnTo>
                    <a:lnTo>
                      <a:pt x="2164" y="10527"/>
                    </a:lnTo>
                    <a:lnTo>
                      <a:pt x="2392" y="10706"/>
                    </a:lnTo>
                    <a:lnTo>
                      <a:pt x="2620" y="10869"/>
                    </a:lnTo>
                    <a:lnTo>
                      <a:pt x="2864" y="11031"/>
                    </a:lnTo>
                    <a:lnTo>
                      <a:pt x="3108" y="11178"/>
                    </a:lnTo>
                    <a:lnTo>
                      <a:pt x="3368" y="11308"/>
                    </a:lnTo>
                    <a:lnTo>
                      <a:pt x="3629" y="11422"/>
                    </a:lnTo>
                    <a:lnTo>
                      <a:pt x="3905" y="11519"/>
                    </a:lnTo>
                    <a:lnTo>
                      <a:pt x="4182" y="11617"/>
                    </a:lnTo>
                    <a:lnTo>
                      <a:pt x="4458" y="11698"/>
                    </a:lnTo>
                    <a:lnTo>
                      <a:pt x="4751" y="11763"/>
                    </a:lnTo>
                    <a:lnTo>
                      <a:pt x="5044" y="11812"/>
                    </a:lnTo>
                    <a:lnTo>
                      <a:pt x="5337" y="11861"/>
                    </a:lnTo>
                    <a:lnTo>
                      <a:pt x="5630" y="11877"/>
                    </a:lnTo>
                    <a:lnTo>
                      <a:pt x="5939" y="11894"/>
                    </a:lnTo>
                    <a:lnTo>
                      <a:pt x="6248" y="11877"/>
                    </a:lnTo>
                    <a:lnTo>
                      <a:pt x="6541" y="11861"/>
                    </a:lnTo>
                    <a:lnTo>
                      <a:pt x="6850" y="11812"/>
                    </a:lnTo>
                    <a:lnTo>
                      <a:pt x="7143" y="11763"/>
                    </a:lnTo>
                    <a:lnTo>
                      <a:pt x="7419" y="11698"/>
                    </a:lnTo>
                    <a:lnTo>
                      <a:pt x="7712" y="11617"/>
                    </a:lnTo>
                    <a:lnTo>
                      <a:pt x="7989" y="11519"/>
                    </a:lnTo>
                    <a:lnTo>
                      <a:pt x="8249" y="11422"/>
                    </a:lnTo>
                    <a:lnTo>
                      <a:pt x="8509" y="11308"/>
                    </a:lnTo>
                    <a:lnTo>
                      <a:pt x="8770" y="11178"/>
                    </a:lnTo>
                    <a:lnTo>
                      <a:pt x="9030" y="11031"/>
                    </a:lnTo>
                    <a:lnTo>
                      <a:pt x="9258" y="10869"/>
                    </a:lnTo>
                    <a:lnTo>
                      <a:pt x="9502" y="10706"/>
                    </a:lnTo>
                    <a:lnTo>
                      <a:pt x="9713" y="10527"/>
                    </a:lnTo>
                    <a:lnTo>
                      <a:pt x="9941" y="10348"/>
                    </a:lnTo>
                    <a:lnTo>
                      <a:pt x="10136" y="10153"/>
                    </a:lnTo>
                    <a:lnTo>
                      <a:pt x="10332" y="9941"/>
                    </a:lnTo>
                    <a:lnTo>
                      <a:pt x="10527" y="9730"/>
                    </a:lnTo>
                    <a:lnTo>
                      <a:pt x="10706" y="9502"/>
                    </a:lnTo>
                    <a:lnTo>
                      <a:pt x="10869" y="9274"/>
                    </a:lnTo>
                    <a:lnTo>
                      <a:pt x="11015" y="9030"/>
                    </a:lnTo>
                    <a:lnTo>
                      <a:pt x="11161" y="8786"/>
                    </a:lnTo>
                    <a:lnTo>
                      <a:pt x="11292" y="8526"/>
                    </a:lnTo>
                    <a:lnTo>
                      <a:pt x="11422" y="8266"/>
                    </a:lnTo>
                    <a:lnTo>
                      <a:pt x="11519" y="7989"/>
                    </a:lnTo>
                    <a:lnTo>
                      <a:pt x="11617" y="7712"/>
                    </a:lnTo>
                    <a:lnTo>
                      <a:pt x="11698" y="7436"/>
                    </a:lnTo>
                    <a:lnTo>
                      <a:pt x="11763" y="7143"/>
                    </a:lnTo>
                    <a:lnTo>
                      <a:pt x="11812" y="6850"/>
                    </a:lnTo>
                    <a:lnTo>
                      <a:pt x="11845" y="6557"/>
                    </a:lnTo>
                    <a:lnTo>
                      <a:pt x="11877" y="6248"/>
                    </a:lnTo>
                    <a:lnTo>
                      <a:pt x="11877" y="5939"/>
                    </a:lnTo>
                    <a:lnTo>
                      <a:pt x="11877" y="5646"/>
                    </a:lnTo>
                    <a:lnTo>
                      <a:pt x="11845" y="5337"/>
                    </a:lnTo>
                    <a:lnTo>
                      <a:pt x="11812" y="5044"/>
                    </a:lnTo>
                    <a:lnTo>
                      <a:pt x="11763" y="4751"/>
                    </a:lnTo>
                    <a:lnTo>
                      <a:pt x="11698" y="4458"/>
                    </a:lnTo>
                    <a:lnTo>
                      <a:pt x="11617" y="4182"/>
                    </a:lnTo>
                    <a:lnTo>
                      <a:pt x="11519" y="3905"/>
                    </a:lnTo>
                    <a:lnTo>
                      <a:pt x="11422" y="3629"/>
                    </a:lnTo>
                    <a:lnTo>
                      <a:pt x="11292" y="3368"/>
                    </a:lnTo>
                    <a:lnTo>
                      <a:pt x="11161" y="3108"/>
                    </a:lnTo>
                    <a:lnTo>
                      <a:pt x="11015" y="2864"/>
                    </a:lnTo>
                    <a:lnTo>
                      <a:pt x="10869" y="2620"/>
                    </a:lnTo>
                    <a:lnTo>
                      <a:pt x="10706" y="2392"/>
                    </a:lnTo>
                    <a:lnTo>
                      <a:pt x="10527" y="2164"/>
                    </a:lnTo>
                    <a:lnTo>
                      <a:pt x="10332" y="1953"/>
                    </a:lnTo>
                    <a:lnTo>
                      <a:pt x="10136" y="1741"/>
                    </a:lnTo>
                    <a:lnTo>
                      <a:pt x="9941" y="1546"/>
                    </a:lnTo>
                    <a:lnTo>
                      <a:pt x="9713" y="1367"/>
                    </a:lnTo>
                    <a:lnTo>
                      <a:pt x="9502" y="1188"/>
                    </a:lnTo>
                    <a:lnTo>
                      <a:pt x="9258" y="1026"/>
                    </a:lnTo>
                    <a:lnTo>
                      <a:pt x="9030" y="863"/>
                    </a:lnTo>
                    <a:lnTo>
                      <a:pt x="8770" y="717"/>
                    </a:lnTo>
                    <a:lnTo>
                      <a:pt x="8509" y="586"/>
                    </a:lnTo>
                    <a:lnTo>
                      <a:pt x="8249" y="472"/>
                    </a:lnTo>
                    <a:lnTo>
                      <a:pt x="7989" y="359"/>
                    </a:lnTo>
                    <a:lnTo>
                      <a:pt x="7712" y="277"/>
                    </a:lnTo>
                    <a:lnTo>
                      <a:pt x="7419" y="196"/>
                    </a:lnTo>
                    <a:lnTo>
                      <a:pt x="7143" y="131"/>
                    </a:lnTo>
                    <a:lnTo>
                      <a:pt x="6850" y="66"/>
                    </a:lnTo>
                    <a:lnTo>
                      <a:pt x="6541" y="33"/>
                    </a:lnTo>
                    <a:lnTo>
                      <a:pt x="6248" y="17"/>
                    </a:lnTo>
                    <a:lnTo>
                      <a:pt x="593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5420650" y="3048250"/>
                <a:ext cx="674800" cy="921675"/>
              </a:xfrm>
              <a:custGeom>
                <a:avLst/>
                <a:gdLst/>
                <a:ahLst/>
                <a:cxnLst/>
                <a:rect l="l" t="t" r="r" b="b"/>
                <a:pathLst>
                  <a:path w="26992" h="36867" extrusionOk="0">
                    <a:moveTo>
                      <a:pt x="6150" y="0"/>
                    </a:moveTo>
                    <a:lnTo>
                      <a:pt x="5500" y="33"/>
                    </a:lnTo>
                    <a:lnTo>
                      <a:pt x="4833" y="65"/>
                    </a:lnTo>
                    <a:lnTo>
                      <a:pt x="4166" y="131"/>
                    </a:lnTo>
                    <a:lnTo>
                      <a:pt x="3482" y="212"/>
                    </a:lnTo>
                    <a:lnTo>
                      <a:pt x="2799" y="309"/>
                    </a:lnTo>
                    <a:lnTo>
                      <a:pt x="2116" y="423"/>
                    </a:lnTo>
                    <a:lnTo>
                      <a:pt x="1416" y="554"/>
                    </a:lnTo>
                    <a:lnTo>
                      <a:pt x="716" y="700"/>
                    </a:lnTo>
                    <a:lnTo>
                      <a:pt x="1" y="879"/>
                    </a:lnTo>
                    <a:lnTo>
                      <a:pt x="2620" y="11259"/>
                    </a:lnTo>
                    <a:lnTo>
                      <a:pt x="3173" y="11129"/>
                    </a:lnTo>
                    <a:lnTo>
                      <a:pt x="3710" y="11015"/>
                    </a:lnTo>
                    <a:lnTo>
                      <a:pt x="4214" y="10933"/>
                    </a:lnTo>
                    <a:lnTo>
                      <a:pt x="4702" y="10852"/>
                    </a:lnTo>
                    <a:lnTo>
                      <a:pt x="5174" y="10787"/>
                    </a:lnTo>
                    <a:lnTo>
                      <a:pt x="5614" y="10754"/>
                    </a:lnTo>
                    <a:lnTo>
                      <a:pt x="6037" y="10722"/>
                    </a:lnTo>
                    <a:lnTo>
                      <a:pt x="6460" y="10706"/>
                    </a:lnTo>
                    <a:lnTo>
                      <a:pt x="6850" y="10706"/>
                    </a:lnTo>
                    <a:lnTo>
                      <a:pt x="7208" y="10722"/>
                    </a:lnTo>
                    <a:lnTo>
                      <a:pt x="7566" y="10738"/>
                    </a:lnTo>
                    <a:lnTo>
                      <a:pt x="7907" y="10787"/>
                    </a:lnTo>
                    <a:lnTo>
                      <a:pt x="8233" y="10820"/>
                    </a:lnTo>
                    <a:lnTo>
                      <a:pt x="8526" y="10885"/>
                    </a:lnTo>
                    <a:lnTo>
                      <a:pt x="8819" y="10950"/>
                    </a:lnTo>
                    <a:lnTo>
                      <a:pt x="9079" y="11015"/>
                    </a:lnTo>
                    <a:lnTo>
                      <a:pt x="9339" y="11080"/>
                    </a:lnTo>
                    <a:lnTo>
                      <a:pt x="9583" y="11161"/>
                    </a:lnTo>
                    <a:lnTo>
                      <a:pt x="10022" y="11340"/>
                    </a:lnTo>
                    <a:lnTo>
                      <a:pt x="10397" y="11535"/>
                    </a:lnTo>
                    <a:lnTo>
                      <a:pt x="10722" y="11731"/>
                    </a:lnTo>
                    <a:lnTo>
                      <a:pt x="11015" y="11910"/>
                    </a:lnTo>
                    <a:lnTo>
                      <a:pt x="11243" y="12089"/>
                    </a:lnTo>
                    <a:lnTo>
                      <a:pt x="11601" y="12381"/>
                    </a:lnTo>
                    <a:lnTo>
                      <a:pt x="11828" y="12593"/>
                    </a:lnTo>
                    <a:lnTo>
                      <a:pt x="12040" y="12821"/>
                    </a:lnTo>
                    <a:lnTo>
                      <a:pt x="12268" y="13065"/>
                    </a:lnTo>
                    <a:lnTo>
                      <a:pt x="12479" y="13309"/>
                    </a:lnTo>
                    <a:lnTo>
                      <a:pt x="12691" y="13585"/>
                    </a:lnTo>
                    <a:lnTo>
                      <a:pt x="12886" y="13862"/>
                    </a:lnTo>
                    <a:lnTo>
                      <a:pt x="13081" y="14155"/>
                    </a:lnTo>
                    <a:lnTo>
                      <a:pt x="13276" y="14464"/>
                    </a:lnTo>
                    <a:lnTo>
                      <a:pt x="13455" y="14789"/>
                    </a:lnTo>
                    <a:lnTo>
                      <a:pt x="13634" y="15115"/>
                    </a:lnTo>
                    <a:lnTo>
                      <a:pt x="13813" y="15456"/>
                    </a:lnTo>
                    <a:lnTo>
                      <a:pt x="13992" y="15814"/>
                    </a:lnTo>
                    <a:lnTo>
                      <a:pt x="14155" y="16188"/>
                    </a:lnTo>
                    <a:lnTo>
                      <a:pt x="14318" y="16579"/>
                    </a:lnTo>
                    <a:lnTo>
                      <a:pt x="14610" y="17376"/>
                    </a:lnTo>
                    <a:lnTo>
                      <a:pt x="14887" y="18222"/>
                    </a:lnTo>
                    <a:lnTo>
                      <a:pt x="15147" y="19117"/>
                    </a:lnTo>
                    <a:lnTo>
                      <a:pt x="15375" y="20061"/>
                    </a:lnTo>
                    <a:lnTo>
                      <a:pt x="15570" y="21053"/>
                    </a:lnTo>
                    <a:lnTo>
                      <a:pt x="15749" y="22078"/>
                    </a:lnTo>
                    <a:lnTo>
                      <a:pt x="15912" y="23152"/>
                    </a:lnTo>
                    <a:lnTo>
                      <a:pt x="16042" y="24258"/>
                    </a:lnTo>
                    <a:lnTo>
                      <a:pt x="16140" y="25397"/>
                    </a:lnTo>
                    <a:lnTo>
                      <a:pt x="16205" y="26389"/>
                    </a:lnTo>
                    <a:lnTo>
                      <a:pt x="16254" y="27366"/>
                    </a:lnTo>
                    <a:lnTo>
                      <a:pt x="16270" y="28325"/>
                    </a:lnTo>
                    <a:lnTo>
                      <a:pt x="16286" y="29236"/>
                    </a:lnTo>
                    <a:lnTo>
                      <a:pt x="16286" y="30115"/>
                    </a:lnTo>
                    <a:lnTo>
                      <a:pt x="16270" y="30945"/>
                    </a:lnTo>
                    <a:lnTo>
                      <a:pt x="16237" y="31709"/>
                    </a:lnTo>
                    <a:lnTo>
                      <a:pt x="16205" y="32442"/>
                    </a:lnTo>
                    <a:lnTo>
                      <a:pt x="16123" y="33678"/>
                    </a:lnTo>
                    <a:lnTo>
                      <a:pt x="16042" y="34638"/>
                    </a:lnTo>
                    <a:lnTo>
                      <a:pt x="15961" y="35468"/>
                    </a:lnTo>
                    <a:lnTo>
                      <a:pt x="26585" y="36867"/>
                    </a:lnTo>
                    <a:lnTo>
                      <a:pt x="26617" y="36541"/>
                    </a:lnTo>
                    <a:lnTo>
                      <a:pt x="26699" y="35793"/>
                    </a:lnTo>
                    <a:lnTo>
                      <a:pt x="26796" y="34638"/>
                    </a:lnTo>
                    <a:lnTo>
                      <a:pt x="26894" y="33157"/>
                    </a:lnTo>
                    <a:lnTo>
                      <a:pt x="26943" y="32311"/>
                    </a:lnTo>
                    <a:lnTo>
                      <a:pt x="26975" y="31384"/>
                    </a:lnTo>
                    <a:lnTo>
                      <a:pt x="26991" y="30408"/>
                    </a:lnTo>
                    <a:lnTo>
                      <a:pt x="26991" y="29367"/>
                    </a:lnTo>
                    <a:lnTo>
                      <a:pt x="26991" y="28293"/>
                    </a:lnTo>
                    <a:lnTo>
                      <a:pt x="26959" y="27170"/>
                    </a:lnTo>
                    <a:lnTo>
                      <a:pt x="26910" y="25999"/>
                    </a:lnTo>
                    <a:lnTo>
                      <a:pt x="26829" y="24811"/>
                    </a:lnTo>
                    <a:lnTo>
                      <a:pt x="26715" y="23363"/>
                    </a:lnTo>
                    <a:lnTo>
                      <a:pt x="26552" y="21948"/>
                    </a:lnTo>
                    <a:lnTo>
                      <a:pt x="26455" y="21264"/>
                    </a:lnTo>
                    <a:lnTo>
                      <a:pt x="26357" y="20581"/>
                    </a:lnTo>
                    <a:lnTo>
                      <a:pt x="26243" y="19898"/>
                    </a:lnTo>
                    <a:lnTo>
                      <a:pt x="26129" y="19247"/>
                    </a:lnTo>
                    <a:lnTo>
                      <a:pt x="25999" y="18596"/>
                    </a:lnTo>
                    <a:lnTo>
                      <a:pt x="25869" y="17946"/>
                    </a:lnTo>
                    <a:lnTo>
                      <a:pt x="25722" y="17327"/>
                    </a:lnTo>
                    <a:lnTo>
                      <a:pt x="25576" y="16709"/>
                    </a:lnTo>
                    <a:lnTo>
                      <a:pt x="25413" y="16091"/>
                    </a:lnTo>
                    <a:lnTo>
                      <a:pt x="25251" y="15489"/>
                    </a:lnTo>
                    <a:lnTo>
                      <a:pt x="25072" y="14903"/>
                    </a:lnTo>
                    <a:lnTo>
                      <a:pt x="24893" y="14334"/>
                    </a:lnTo>
                    <a:lnTo>
                      <a:pt x="24616" y="13553"/>
                    </a:lnTo>
                    <a:lnTo>
                      <a:pt x="24340" y="12804"/>
                    </a:lnTo>
                    <a:lnTo>
                      <a:pt x="24030" y="12072"/>
                    </a:lnTo>
                    <a:lnTo>
                      <a:pt x="23721" y="11356"/>
                    </a:lnTo>
                    <a:lnTo>
                      <a:pt x="23396" y="10657"/>
                    </a:lnTo>
                    <a:lnTo>
                      <a:pt x="23038" y="9974"/>
                    </a:lnTo>
                    <a:lnTo>
                      <a:pt x="22680" y="9323"/>
                    </a:lnTo>
                    <a:lnTo>
                      <a:pt x="22306" y="8688"/>
                    </a:lnTo>
                    <a:lnTo>
                      <a:pt x="21915" y="8086"/>
                    </a:lnTo>
                    <a:lnTo>
                      <a:pt x="21492" y="7484"/>
                    </a:lnTo>
                    <a:lnTo>
                      <a:pt x="21069" y="6915"/>
                    </a:lnTo>
                    <a:lnTo>
                      <a:pt x="20630" y="6378"/>
                    </a:lnTo>
                    <a:lnTo>
                      <a:pt x="20175" y="5841"/>
                    </a:lnTo>
                    <a:lnTo>
                      <a:pt x="19703" y="5337"/>
                    </a:lnTo>
                    <a:lnTo>
                      <a:pt x="19231" y="4849"/>
                    </a:lnTo>
                    <a:lnTo>
                      <a:pt x="18727" y="4393"/>
                    </a:lnTo>
                    <a:lnTo>
                      <a:pt x="18287" y="4019"/>
                    </a:lnTo>
                    <a:lnTo>
                      <a:pt x="17832" y="3645"/>
                    </a:lnTo>
                    <a:lnTo>
                      <a:pt x="17376" y="3303"/>
                    </a:lnTo>
                    <a:lnTo>
                      <a:pt x="16904" y="2978"/>
                    </a:lnTo>
                    <a:lnTo>
                      <a:pt x="16416" y="2652"/>
                    </a:lnTo>
                    <a:lnTo>
                      <a:pt x="15928" y="2359"/>
                    </a:lnTo>
                    <a:lnTo>
                      <a:pt x="15424" y="2083"/>
                    </a:lnTo>
                    <a:lnTo>
                      <a:pt x="14920" y="1823"/>
                    </a:lnTo>
                    <a:lnTo>
                      <a:pt x="14399" y="1578"/>
                    </a:lnTo>
                    <a:lnTo>
                      <a:pt x="13862" y="1351"/>
                    </a:lnTo>
                    <a:lnTo>
                      <a:pt x="13325" y="1139"/>
                    </a:lnTo>
                    <a:lnTo>
                      <a:pt x="12788" y="944"/>
                    </a:lnTo>
                    <a:lnTo>
                      <a:pt x="12235" y="781"/>
                    </a:lnTo>
                    <a:lnTo>
                      <a:pt x="11666" y="619"/>
                    </a:lnTo>
                    <a:lnTo>
                      <a:pt x="11096" y="472"/>
                    </a:lnTo>
                    <a:lnTo>
                      <a:pt x="10511" y="358"/>
                    </a:lnTo>
                    <a:lnTo>
                      <a:pt x="9909" y="244"/>
                    </a:lnTo>
                    <a:lnTo>
                      <a:pt x="9307" y="163"/>
                    </a:lnTo>
                    <a:lnTo>
                      <a:pt x="8688" y="98"/>
                    </a:lnTo>
                    <a:lnTo>
                      <a:pt x="8070" y="49"/>
                    </a:lnTo>
                    <a:lnTo>
                      <a:pt x="7436" y="17"/>
                    </a:lnTo>
                    <a:lnTo>
                      <a:pt x="680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4570575" y="3123075"/>
                <a:ext cx="10734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42936" h="10625" extrusionOk="0">
                    <a:moveTo>
                      <a:pt x="42268" y="1"/>
                    </a:moveTo>
                    <a:lnTo>
                      <a:pt x="1" y="5305"/>
                    </a:lnTo>
                    <a:lnTo>
                      <a:pt x="668" y="10625"/>
                    </a:lnTo>
                    <a:lnTo>
                      <a:pt x="42935" y="5305"/>
                    </a:lnTo>
                    <a:lnTo>
                      <a:pt x="4226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4451000" y="2740960"/>
                <a:ext cx="906625" cy="906625"/>
              </a:xfrm>
              <a:custGeom>
                <a:avLst/>
                <a:gdLst/>
                <a:ahLst/>
                <a:cxnLst/>
                <a:rect l="l" t="t" r="r" b="b"/>
                <a:pathLst>
                  <a:path w="36265" h="36265" extrusionOk="0">
                    <a:moveTo>
                      <a:pt x="18125" y="8574"/>
                    </a:moveTo>
                    <a:lnTo>
                      <a:pt x="18629" y="8590"/>
                    </a:lnTo>
                    <a:lnTo>
                      <a:pt x="19101" y="8623"/>
                    </a:lnTo>
                    <a:lnTo>
                      <a:pt x="19589" y="8688"/>
                    </a:lnTo>
                    <a:lnTo>
                      <a:pt x="20061" y="8769"/>
                    </a:lnTo>
                    <a:lnTo>
                      <a:pt x="20516" y="8883"/>
                    </a:lnTo>
                    <a:lnTo>
                      <a:pt x="20972" y="9013"/>
                    </a:lnTo>
                    <a:lnTo>
                      <a:pt x="21411" y="9160"/>
                    </a:lnTo>
                    <a:lnTo>
                      <a:pt x="21850" y="9322"/>
                    </a:lnTo>
                    <a:lnTo>
                      <a:pt x="22273" y="9518"/>
                    </a:lnTo>
                    <a:lnTo>
                      <a:pt x="22680" y="9729"/>
                    </a:lnTo>
                    <a:lnTo>
                      <a:pt x="23087" y="9957"/>
                    </a:lnTo>
                    <a:lnTo>
                      <a:pt x="23477" y="10217"/>
                    </a:lnTo>
                    <a:lnTo>
                      <a:pt x="23851" y="10478"/>
                    </a:lnTo>
                    <a:lnTo>
                      <a:pt x="24209" y="10770"/>
                    </a:lnTo>
                    <a:lnTo>
                      <a:pt x="24551" y="11063"/>
                    </a:lnTo>
                    <a:lnTo>
                      <a:pt x="24893" y="11372"/>
                    </a:lnTo>
                    <a:lnTo>
                      <a:pt x="25202" y="11714"/>
                    </a:lnTo>
                    <a:lnTo>
                      <a:pt x="25511" y="12056"/>
                    </a:lnTo>
                    <a:lnTo>
                      <a:pt x="25787" y="12414"/>
                    </a:lnTo>
                    <a:lnTo>
                      <a:pt x="26064" y="12788"/>
                    </a:lnTo>
                    <a:lnTo>
                      <a:pt x="26308" y="13178"/>
                    </a:lnTo>
                    <a:lnTo>
                      <a:pt x="26536" y="13585"/>
                    </a:lnTo>
                    <a:lnTo>
                      <a:pt x="26747" y="13992"/>
                    </a:lnTo>
                    <a:lnTo>
                      <a:pt x="26943" y="14415"/>
                    </a:lnTo>
                    <a:lnTo>
                      <a:pt x="27105" y="14854"/>
                    </a:lnTo>
                    <a:lnTo>
                      <a:pt x="27268" y="15293"/>
                    </a:lnTo>
                    <a:lnTo>
                      <a:pt x="27398" y="15749"/>
                    </a:lnTo>
                    <a:lnTo>
                      <a:pt x="27496" y="16221"/>
                    </a:lnTo>
                    <a:lnTo>
                      <a:pt x="27577" y="16693"/>
                    </a:lnTo>
                    <a:lnTo>
                      <a:pt x="27642" y="17164"/>
                    </a:lnTo>
                    <a:lnTo>
                      <a:pt x="27675" y="17652"/>
                    </a:lnTo>
                    <a:lnTo>
                      <a:pt x="27691" y="18141"/>
                    </a:lnTo>
                    <a:lnTo>
                      <a:pt x="27675" y="18629"/>
                    </a:lnTo>
                    <a:lnTo>
                      <a:pt x="27642" y="19117"/>
                    </a:lnTo>
                    <a:lnTo>
                      <a:pt x="27577" y="19588"/>
                    </a:lnTo>
                    <a:lnTo>
                      <a:pt x="27496" y="20060"/>
                    </a:lnTo>
                    <a:lnTo>
                      <a:pt x="27398" y="20532"/>
                    </a:lnTo>
                    <a:lnTo>
                      <a:pt x="27268" y="20988"/>
                    </a:lnTo>
                    <a:lnTo>
                      <a:pt x="27105" y="21427"/>
                    </a:lnTo>
                    <a:lnTo>
                      <a:pt x="26943" y="21866"/>
                    </a:lnTo>
                    <a:lnTo>
                      <a:pt x="26747" y="22289"/>
                    </a:lnTo>
                    <a:lnTo>
                      <a:pt x="26536" y="22696"/>
                    </a:lnTo>
                    <a:lnTo>
                      <a:pt x="26308" y="23086"/>
                    </a:lnTo>
                    <a:lnTo>
                      <a:pt x="26064" y="23477"/>
                    </a:lnTo>
                    <a:lnTo>
                      <a:pt x="25787" y="23851"/>
                    </a:lnTo>
                    <a:lnTo>
                      <a:pt x="25511" y="24225"/>
                    </a:lnTo>
                    <a:lnTo>
                      <a:pt x="25202" y="24567"/>
                    </a:lnTo>
                    <a:lnTo>
                      <a:pt x="24893" y="24892"/>
                    </a:lnTo>
                    <a:lnTo>
                      <a:pt x="24551" y="25218"/>
                    </a:lnTo>
                    <a:lnTo>
                      <a:pt x="24209" y="25511"/>
                    </a:lnTo>
                    <a:lnTo>
                      <a:pt x="23851" y="25803"/>
                    </a:lnTo>
                    <a:lnTo>
                      <a:pt x="23477" y="26064"/>
                    </a:lnTo>
                    <a:lnTo>
                      <a:pt x="23087" y="26324"/>
                    </a:lnTo>
                    <a:lnTo>
                      <a:pt x="22680" y="26552"/>
                    </a:lnTo>
                    <a:lnTo>
                      <a:pt x="22273" y="26763"/>
                    </a:lnTo>
                    <a:lnTo>
                      <a:pt x="21850" y="26942"/>
                    </a:lnTo>
                    <a:lnTo>
                      <a:pt x="21411" y="27121"/>
                    </a:lnTo>
                    <a:lnTo>
                      <a:pt x="20972" y="27268"/>
                    </a:lnTo>
                    <a:lnTo>
                      <a:pt x="20516" y="27398"/>
                    </a:lnTo>
                    <a:lnTo>
                      <a:pt x="20061" y="27512"/>
                    </a:lnTo>
                    <a:lnTo>
                      <a:pt x="19589" y="27593"/>
                    </a:lnTo>
                    <a:lnTo>
                      <a:pt x="19101" y="27658"/>
                    </a:lnTo>
                    <a:lnTo>
                      <a:pt x="18629" y="27691"/>
                    </a:lnTo>
                    <a:lnTo>
                      <a:pt x="18125" y="27707"/>
                    </a:lnTo>
                    <a:lnTo>
                      <a:pt x="17636" y="27691"/>
                    </a:lnTo>
                    <a:lnTo>
                      <a:pt x="17148" y="27658"/>
                    </a:lnTo>
                    <a:lnTo>
                      <a:pt x="16677" y="27593"/>
                    </a:lnTo>
                    <a:lnTo>
                      <a:pt x="16205" y="27512"/>
                    </a:lnTo>
                    <a:lnTo>
                      <a:pt x="15749" y="27398"/>
                    </a:lnTo>
                    <a:lnTo>
                      <a:pt x="15294" y="27268"/>
                    </a:lnTo>
                    <a:lnTo>
                      <a:pt x="14838" y="27121"/>
                    </a:lnTo>
                    <a:lnTo>
                      <a:pt x="14415" y="26942"/>
                    </a:lnTo>
                    <a:lnTo>
                      <a:pt x="13992" y="26763"/>
                    </a:lnTo>
                    <a:lnTo>
                      <a:pt x="13569" y="26552"/>
                    </a:lnTo>
                    <a:lnTo>
                      <a:pt x="13179" y="26324"/>
                    </a:lnTo>
                    <a:lnTo>
                      <a:pt x="12788" y="26064"/>
                    </a:lnTo>
                    <a:lnTo>
                      <a:pt x="12414" y="25803"/>
                    </a:lnTo>
                    <a:lnTo>
                      <a:pt x="12056" y="25511"/>
                    </a:lnTo>
                    <a:lnTo>
                      <a:pt x="11698" y="25218"/>
                    </a:lnTo>
                    <a:lnTo>
                      <a:pt x="11373" y="24892"/>
                    </a:lnTo>
                    <a:lnTo>
                      <a:pt x="11047" y="24567"/>
                    </a:lnTo>
                    <a:lnTo>
                      <a:pt x="10755" y="24225"/>
                    </a:lnTo>
                    <a:lnTo>
                      <a:pt x="10462" y="23851"/>
                    </a:lnTo>
                    <a:lnTo>
                      <a:pt x="10201" y="23477"/>
                    </a:lnTo>
                    <a:lnTo>
                      <a:pt x="9957" y="23086"/>
                    </a:lnTo>
                    <a:lnTo>
                      <a:pt x="9730" y="22696"/>
                    </a:lnTo>
                    <a:lnTo>
                      <a:pt x="9518" y="22289"/>
                    </a:lnTo>
                    <a:lnTo>
                      <a:pt x="9323" y="21866"/>
                    </a:lnTo>
                    <a:lnTo>
                      <a:pt x="9144" y="21427"/>
                    </a:lnTo>
                    <a:lnTo>
                      <a:pt x="8997" y="20988"/>
                    </a:lnTo>
                    <a:lnTo>
                      <a:pt x="8867" y="20532"/>
                    </a:lnTo>
                    <a:lnTo>
                      <a:pt x="8770" y="20060"/>
                    </a:lnTo>
                    <a:lnTo>
                      <a:pt x="8672" y="19588"/>
                    </a:lnTo>
                    <a:lnTo>
                      <a:pt x="8623" y="19117"/>
                    </a:lnTo>
                    <a:lnTo>
                      <a:pt x="8574" y="18629"/>
                    </a:lnTo>
                    <a:lnTo>
                      <a:pt x="8574" y="18141"/>
                    </a:lnTo>
                    <a:lnTo>
                      <a:pt x="8574" y="17652"/>
                    </a:lnTo>
                    <a:lnTo>
                      <a:pt x="8623" y="17164"/>
                    </a:lnTo>
                    <a:lnTo>
                      <a:pt x="8672" y="16693"/>
                    </a:lnTo>
                    <a:lnTo>
                      <a:pt x="8770" y="16221"/>
                    </a:lnTo>
                    <a:lnTo>
                      <a:pt x="8867" y="15749"/>
                    </a:lnTo>
                    <a:lnTo>
                      <a:pt x="8997" y="15293"/>
                    </a:lnTo>
                    <a:lnTo>
                      <a:pt x="9144" y="14854"/>
                    </a:lnTo>
                    <a:lnTo>
                      <a:pt x="9323" y="14415"/>
                    </a:lnTo>
                    <a:lnTo>
                      <a:pt x="9518" y="13992"/>
                    </a:lnTo>
                    <a:lnTo>
                      <a:pt x="9730" y="13585"/>
                    </a:lnTo>
                    <a:lnTo>
                      <a:pt x="9957" y="13178"/>
                    </a:lnTo>
                    <a:lnTo>
                      <a:pt x="10201" y="12788"/>
                    </a:lnTo>
                    <a:lnTo>
                      <a:pt x="10462" y="12414"/>
                    </a:lnTo>
                    <a:lnTo>
                      <a:pt x="10755" y="12056"/>
                    </a:lnTo>
                    <a:lnTo>
                      <a:pt x="11047" y="11714"/>
                    </a:lnTo>
                    <a:lnTo>
                      <a:pt x="11373" y="11372"/>
                    </a:lnTo>
                    <a:lnTo>
                      <a:pt x="11698" y="11063"/>
                    </a:lnTo>
                    <a:lnTo>
                      <a:pt x="12056" y="10770"/>
                    </a:lnTo>
                    <a:lnTo>
                      <a:pt x="12414" y="10478"/>
                    </a:lnTo>
                    <a:lnTo>
                      <a:pt x="12788" y="10217"/>
                    </a:lnTo>
                    <a:lnTo>
                      <a:pt x="13179" y="9957"/>
                    </a:lnTo>
                    <a:lnTo>
                      <a:pt x="13569" y="9729"/>
                    </a:lnTo>
                    <a:lnTo>
                      <a:pt x="13992" y="9518"/>
                    </a:lnTo>
                    <a:lnTo>
                      <a:pt x="14415" y="9322"/>
                    </a:lnTo>
                    <a:lnTo>
                      <a:pt x="14838" y="9160"/>
                    </a:lnTo>
                    <a:lnTo>
                      <a:pt x="15294" y="9013"/>
                    </a:lnTo>
                    <a:lnTo>
                      <a:pt x="15749" y="8883"/>
                    </a:lnTo>
                    <a:lnTo>
                      <a:pt x="16205" y="8769"/>
                    </a:lnTo>
                    <a:lnTo>
                      <a:pt x="16677" y="8688"/>
                    </a:lnTo>
                    <a:lnTo>
                      <a:pt x="17148" y="8623"/>
                    </a:lnTo>
                    <a:lnTo>
                      <a:pt x="17636" y="8590"/>
                    </a:lnTo>
                    <a:lnTo>
                      <a:pt x="18125" y="8574"/>
                    </a:lnTo>
                    <a:close/>
                    <a:moveTo>
                      <a:pt x="18125" y="0"/>
                    </a:moveTo>
                    <a:lnTo>
                      <a:pt x="17669" y="16"/>
                    </a:lnTo>
                    <a:lnTo>
                      <a:pt x="17213" y="33"/>
                    </a:lnTo>
                    <a:lnTo>
                      <a:pt x="16758" y="65"/>
                    </a:lnTo>
                    <a:lnTo>
                      <a:pt x="16302" y="98"/>
                    </a:lnTo>
                    <a:lnTo>
                      <a:pt x="15863" y="147"/>
                    </a:lnTo>
                    <a:lnTo>
                      <a:pt x="15408" y="212"/>
                    </a:lnTo>
                    <a:lnTo>
                      <a:pt x="14968" y="277"/>
                    </a:lnTo>
                    <a:lnTo>
                      <a:pt x="14529" y="358"/>
                    </a:lnTo>
                    <a:lnTo>
                      <a:pt x="14090" y="456"/>
                    </a:lnTo>
                    <a:lnTo>
                      <a:pt x="13650" y="570"/>
                    </a:lnTo>
                    <a:lnTo>
                      <a:pt x="13211" y="683"/>
                    </a:lnTo>
                    <a:lnTo>
                      <a:pt x="12772" y="814"/>
                    </a:lnTo>
                    <a:lnTo>
                      <a:pt x="12349" y="944"/>
                    </a:lnTo>
                    <a:lnTo>
                      <a:pt x="11910" y="1106"/>
                    </a:lnTo>
                    <a:lnTo>
                      <a:pt x="11487" y="1269"/>
                    </a:lnTo>
                    <a:lnTo>
                      <a:pt x="11064" y="1432"/>
                    </a:lnTo>
                    <a:lnTo>
                      <a:pt x="10673" y="1611"/>
                    </a:lnTo>
                    <a:lnTo>
                      <a:pt x="10266" y="1790"/>
                    </a:lnTo>
                    <a:lnTo>
                      <a:pt x="9876" y="1985"/>
                    </a:lnTo>
                    <a:lnTo>
                      <a:pt x="9502" y="2196"/>
                    </a:lnTo>
                    <a:lnTo>
                      <a:pt x="9111" y="2408"/>
                    </a:lnTo>
                    <a:lnTo>
                      <a:pt x="8737" y="2619"/>
                    </a:lnTo>
                    <a:lnTo>
                      <a:pt x="8363" y="2864"/>
                    </a:lnTo>
                    <a:lnTo>
                      <a:pt x="8005" y="3091"/>
                    </a:lnTo>
                    <a:lnTo>
                      <a:pt x="7647" y="3335"/>
                    </a:lnTo>
                    <a:lnTo>
                      <a:pt x="7289" y="3596"/>
                    </a:lnTo>
                    <a:lnTo>
                      <a:pt x="6947" y="3872"/>
                    </a:lnTo>
                    <a:lnTo>
                      <a:pt x="6606" y="4133"/>
                    </a:lnTo>
                    <a:lnTo>
                      <a:pt x="6280" y="4425"/>
                    </a:lnTo>
                    <a:lnTo>
                      <a:pt x="5939" y="4718"/>
                    </a:lnTo>
                    <a:lnTo>
                      <a:pt x="5630" y="5011"/>
                    </a:lnTo>
                    <a:lnTo>
                      <a:pt x="5304" y="5320"/>
                    </a:lnTo>
                    <a:lnTo>
                      <a:pt x="4995" y="5629"/>
                    </a:lnTo>
                    <a:lnTo>
                      <a:pt x="4702" y="5955"/>
                    </a:lnTo>
                    <a:lnTo>
                      <a:pt x="4409" y="6280"/>
                    </a:lnTo>
                    <a:lnTo>
                      <a:pt x="4133" y="6622"/>
                    </a:lnTo>
                    <a:lnTo>
                      <a:pt x="3856" y="6963"/>
                    </a:lnTo>
                    <a:lnTo>
                      <a:pt x="3596" y="7305"/>
                    </a:lnTo>
                    <a:lnTo>
                      <a:pt x="3336" y="7663"/>
                    </a:lnTo>
                    <a:lnTo>
                      <a:pt x="3092" y="8021"/>
                    </a:lnTo>
                    <a:lnTo>
                      <a:pt x="2848" y="8379"/>
                    </a:lnTo>
                    <a:lnTo>
                      <a:pt x="2620" y="8753"/>
                    </a:lnTo>
                    <a:lnTo>
                      <a:pt x="2392" y="9127"/>
                    </a:lnTo>
                    <a:lnTo>
                      <a:pt x="2181" y="9501"/>
                    </a:lnTo>
                    <a:lnTo>
                      <a:pt x="1985" y="9892"/>
                    </a:lnTo>
                    <a:lnTo>
                      <a:pt x="1790" y="10282"/>
                    </a:lnTo>
                    <a:lnTo>
                      <a:pt x="1595" y="10673"/>
                    </a:lnTo>
                    <a:lnTo>
                      <a:pt x="1432" y="11080"/>
                    </a:lnTo>
                    <a:lnTo>
                      <a:pt x="1253" y="11503"/>
                    </a:lnTo>
                    <a:lnTo>
                      <a:pt x="1091" y="11926"/>
                    </a:lnTo>
                    <a:lnTo>
                      <a:pt x="944" y="12349"/>
                    </a:lnTo>
                    <a:lnTo>
                      <a:pt x="798" y="12788"/>
                    </a:lnTo>
                    <a:lnTo>
                      <a:pt x="668" y="13211"/>
                    </a:lnTo>
                    <a:lnTo>
                      <a:pt x="554" y="13650"/>
                    </a:lnTo>
                    <a:lnTo>
                      <a:pt x="456" y="14089"/>
                    </a:lnTo>
                    <a:lnTo>
                      <a:pt x="358" y="14529"/>
                    </a:lnTo>
                    <a:lnTo>
                      <a:pt x="277" y="14968"/>
                    </a:lnTo>
                    <a:lnTo>
                      <a:pt x="196" y="15424"/>
                    </a:lnTo>
                    <a:lnTo>
                      <a:pt x="147" y="15863"/>
                    </a:lnTo>
                    <a:lnTo>
                      <a:pt x="82" y="16318"/>
                    </a:lnTo>
                    <a:lnTo>
                      <a:pt x="49" y="16774"/>
                    </a:lnTo>
                    <a:lnTo>
                      <a:pt x="17" y="17229"/>
                    </a:lnTo>
                    <a:lnTo>
                      <a:pt x="0" y="17685"/>
                    </a:lnTo>
                    <a:lnTo>
                      <a:pt x="0" y="18141"/>
                    </a:lnTo>
                    <a:lnTo>
                      <a:pt x="0" y="18596"/>
                    </a:lnTo>
                    <a:lnTo>
                      <a:pt x="17" y="19052"/>
                    </a:lnTo>
                    <a:lnTo>
                      <a:pt x="49" y="19507"/>
                    </a:lnTo>
                    <a:lnTo>
                      <a:pt x="82" y="19963"/>
                    </a:lnTo>
                    <a:lnTo>
                      <a:pt x="147" y="20402"/>
                    </a:lnTo>
                    <a:lnTo>
                      <a:pt x="196" y="20857"/>
                    </a:lnTo>
                    <a:lnTo>
                      <a:pt x="277" y="21297"/>
                    </a:lnTo>
                    <a:lnTo>
                      <a:pt x="358" y="21752"/>
                    </a:lnTo>
                    <a:lnTo>
                      <a:pt x="456" y="22192"/>
                    </a:lnTo>
                    <a:lnTo>
                      <a:pt x="554" y="22631"/>
                    </a:lnTo>
                    <a:lnTo>
                      <a:pt x="668" y="23054"/>
                    </a:lnTo>
                    <a:lnTo>
                      <a:pt x="798" y="23493"/>
                    </a:lnTo>
                    <a:lnTo>
                      <a:pt x="944" y="23932"/>
                    </a:lnTo>
                    <a:lnTo>
                      <a:pt x="1091" y="24355"/>
                    </a:lnTo>
                    <a:lnTo>
                      <a:pt x="1253" y="24778"/>
                    </a:lnTo>
                    <a:lnTo>
                      <a:pt x="1432" y="25201"/>
                    </a:lnTo>
                    <a:lnTo>
                      <a:pt x="1595" y="25608"/>
                    </a:lnTo>
                    <a:lnTo>
                      <a:pt x="1790" y="25999"/>
                    </a:lnTo>
                    <a:lnTo>
                      <a:pt x="1985" y="26389"/>
                    </a:lnTo>
                    <a:lnTo>
                      <a:pt x="2181" y="26780"/>
                    </a:lnTo>
                    <a:lnTo>
                      <a:pt x="2392" y="27154"/>
                    </a:lnTo>
                    <a:lnTo>
                      <a:pt x="2620" y="27528"/>
                    </a:lnTo>
                    <a:lnTo>
                      <a:pt x="2848" y="27902"/>
                    </a:lnTo>
                    <a:lnTo>
                      <a:pt x="3092" y="28260"/>
                    </a:lnTo>
                    <a:lnTo>
                      <a:pt x="3336" y="28618"/>
                    </a:lnTo>
                    <a:lnTo>
                      <a:pt x="3596" y="28976"/>
                    </a:lnTo>
                    <a:lnTo>
                      <a:pt x="3856" y="29318"/>
                    </a:lnTo>
                    <a:lnTo>
                      <a:pt x="4133" y="29659"/>
                    </a:lnTo>
                    <a:lnTo>
                      <a:pt x="4409" y="30001"/>
                    </a:lnTo>
                    <a:lnTo>
                      <a:pt x="4702" y="30326"/>
                    </a:lnTo>
                    <a:lnTo>
                      <a:pt x="4995" y="30652"/>
                    </a:lnTo>
                    <a:lnTo>
                      <a:pt x="5304" y="30961"/>
                    </a:lnTo>
                    <a:lnTo>
                      <a:pt x="5630" y="31270"/>
                    </a:lnTo>
                    <a:lnTo>
                      <a:pt x="5939" y="31563"/>
                    </a:lnTo>
                    <a:lnTo>
                      <a:pt x="6280" y="31856"/>
                    </a:lnTo>
                    <a:lnTo>
                      <a:pt x="6606" y="32148"/>
                    </a:lnTo>
                    <a:lnTo>
                      <a:pt x="6947" y="32409"/>
                    </a:lnTo>
                    <a:lnTo>
                      <a:pt x="7289" y="32685"/>
                    </a:lnTo>
                    <a:lnTo>
                      <a:pt x="7647" y="32929"/>
                    </a:lnTo>
                    <a:lnTo>
                      <a:pt x="8005" y="33190"/>
                    </a:lnTo>
                    <a:lnTo>
                      <a:pt x="8363" y="33417"/>
                    </a:lnTo>
                    <a:lnTo>
                      <a:pt x="8737" y="33645"/>
                    </a:lnTo>
                    <a:lnTo>
                      <a:pt x="9111" y="33873"/>
                    </a:lnTo>
                    <a:lnTo>
                      <a:pt x="9502" y="34085"/>
                    </a:lnTo>
                    <a:lnTo>
                      <a:pt x="9876" y="34296"/>
                    </a:lnTo>
                    <a:lnTo>
                      <a:pt x="10266" y="34491"/>
                    </a:lnTo>
                    <a:lnTo>
                      <a:pt x="10673" y="34670"/>
                    </a:lnTo>
                    <a:lnTo>
                      <a:pt x="11064" y="34849"/>
                    </a:lnTo>
                    <a:lnTo>
                      <a:pt x="11487" y="35012"/>
                    </a:lnTo>
                    <a:lnTo>
                      <a:pt x="11910" y="35175"/>
                    </a:lnTo>
                    <a:lnTo>
                      <a:pt x="12349" y="35321"/>
                    </a:lnTo>
                    <a:lnTo>
                      <a:pt x="12772" y="35467"/>
                    </a:lnTo>
                    <a:lnTo>
                      <a:pt x="13211" y="35598"/>
                    </a:lnTo>
                    <a:lnTo>
                      <a:pt x="13650" y="35711"/>
                    </a:lnTo>
                    <a:lnTo>
                      <a:pt x="14090" y="35825"/>
                    </a:lnTo>
                    <a:lnTo>
                      <a:pt x="14529" y="35907"/>
                    </a:lnTo>
                    <a:lnTo>
                      <a:pt x="14968" y="36004"/>
                    </a:lnTo>
                    <a:lnTo>
                      <a:pt x="15408" y="36069"/>
                    </a:lnTo>
                    <a:lnTo>
                      <a:pt x="15863" y="36134"/>
                    </a:lnTo>
                    <a:lnTo>
                      <a:pt x="16302" y="36183"/>
                    </a:lnTo>
                    <a:lnTo>
                      <a:pt x="16758" y="36216"/>
                    </a:lnTo>
                    <a:lnTo>
                      <a:pt x="17213" y="36248"/>
                    </a:lnTo>
                    <a:lnTo>
                      <a:pt x="17669" y="36265"/>
                    </a:lnTo>
                    <a:lnTo>
                      <a:pt x="18580" y="36265"/>
                    </a:lnTo>
                    <a:lnTo>
                      <a:pt x="19052" y="36248"/>
                    </a:lnTo>
                    <a:lnTo>
                      <a:pt x="19491" y="36216"/>
                    </a:lnTo>
                    <a:lnTo>
                      <a:pt x="19947" y="36183"/>
                    </a:lnTo>
                    <a:lnTo>
                      <a:pt x="20402" y="36134"/>
                    </a:lnTo>
                    <a:lnTo>
                      <a:pt x="20842" y="36069"/>
                    </a:lnTo>
                    <a:lnTo>
                      <a:pt x="21297" y="36004"/>
                    </a:lnTo>
                    <a:lnTo>
                      <a:pt x="21736" y="35907"/>
                    </a:lnTo>
                    <a:lnTo>
                      <a:pt x="22176" y="35825"/>
                    </a:lnTo>
                    <a:lnTo>
                      <a:pt x="22615" y="35711"/>
                    </a:lnTo>
                    <a:lnTo>
                      <a:pt x="23054" y="35598"/>
                    </a:lnTo>
                    <a:lnTo>
                      <a:pt x="23493" y="35467"/>
                    </a:lnTo>
                    <a:lnTo>
                      <a:pt x="23916" y="35321"/>
                    </a:lnTo>
                    <a:lnTo>
                      <a:pt x="24339" y="35175"/>
                    </a:lnTo>
                    <a:lnTo>
                      <a:pt x="24762" y="35012"/>
                    </a:lnTo>
                    <a:lnTo>
                      <a:pt x="25185" y="34849"/>
                    </a:lnTo>
                    <a:lnTo>
                      <a:pt x="25592" y="34670"/>
                    </a:lnTo>
                    <a:lnTo>
                      <a:pt x="25983" y="34491"/>
                    </a:lnTo>
                    <a:lnTo>
                      <a:pt x="26373" y="34296"/>
                    </a:lnTo>
                    <a:lnTo>
                      <a:pt x="26764" y="34085"/>
                    </a:lnTo>
                    <a:lnTo>
                      <a:pt x="27154" y="33873"/>
                    </a:lnTo>
                    <a:lnTo>
                      <a:pt x="27528" y="33645"/>
                    </a:lnTo>
                    <a:lnTo>
                      <a:pt x="27886" y="33417"/>
                    </a:lnTo>
                    <a:lnTo>
                      <a:pt x="28260" y="33190"/>
                    </a:lnTo>
                    <a:lnTo>
                      <a:pt x="28618" y="32929"/>
                    </a:lnTo>
                    <a:lnTo>
                      <a:pt x="28960" y="32685"/>
                    </a:lnTo>
                    <a:lnTo>
                      <a:pt x="29318" y="32409"/>
                    </a:lnTo>
                    <a:lnTo>
                      <a:pt x="29659" y="32148"/>
                    </a:lnTo>
                    <a:lnTo>
                      <a:pt x="29985" y="31856"/>
                    </a:lnTo>
                    <a:lnTo>
                      <a:pt x="30310" y="31563"/>
                    </a:lnTo>
                    <a:lnTo>
                      <a:pt x="30636" y="31270"/>
                    </a:lnTo>
                    <a:lnTo>
                      <a:pt x="30945" y="30961"/>
                    </a:lnTo>
                    <a:lnTo>
                      <a:pt x="31254" y="30652"/>
                    </a:lnTo>
                    <a:lnTo>
                      <a:pt x="31563" y="30326"/>
                    </a:lnTo>
                    <a:lnTo>
                      <a:pt x="31856" y="30001"/>
                    </a:lnTo>
                    <a:lnTo>
                      <a:pt x="32132" y="29659"/>
                    </a:lnTo>
                    <a:lnTo>
                      <a:pt x="32409" y="29318"/>
                    </a:lnTo>
                    <a:lnTo>
                      <a:pt x="32669" y="28976"/>
                    </a:lnTo>
                    <a:lnTo>
                      <a:pt x="32930" y="28618"/>
                    </a:lnTo>
                    <a:lnTo>
                      <a:pt x="33174" y="28260"/>
                    </a:lnTo>
                    <a:lnTo>
                      <a:pt x="33418" y="27902"/>
                    </a:lnTo>
                    <a:lnTo>
                      <a:pt x="33645" y="27528"/>
                    </a:lnTo>
                    <a:lnTo>
                      <a:pt x="33857" y="27154"/>
                    </a:lnTo>
                    <a:lnTo>
                      <a:pt x="34085" y="26780"/>
                    </a:lnTo>
                    <a:lnTo>
                      <a:pt x="34280" y="26389"/>
                    </a:lnTo>
                    <a:lnTo>
                      <a:pt x="34475" y="25999"/>
                    </a:lnTo>
                    <a:lnTo>
                      <a:pt x="34654" y="25608"/>
                    </a:lnTo>
                    <a:lnTo>
                      <a:pt x="34833" y="25201"/>
                    </a:lnTo>
                    <a:lnTo>
                      <a:pt x="35012" y="24778"/>
                    </a:lnTo>
                    <a:lnTo>
                      <a:pt x="35175" y="24355"/>
                    </a:lnTo>
                    <a:lnTo>
                      <a:pt x="35321" y="23932"/>
                    </a:lnTo>
                    <a:lnTo>
                      <a:pt x="35451" y="23493"/>
                    </a:lnTo>
                    <a:lnTo>
                      <a:pt x="35582" y="23054"/>
                    </a:lnTo>
                    <a:lnTo>
                      <a:pt x="35695" y="22631"/>
                    </a:lnTo>
                    <a:lnTo>
                      <a:pt x="35809" y="22192"/>
                    </a:lnTo>
                    <a:lnTo>
                      <a:pt x="35907" y="21752"/>
                    </a:lnTo>
                    <a:lnTo>
                      <a:pt x="35988" y="21297"/>
                    </a:lnTo>
                    <a:lnTo>
                      <a:pt x="36053" y="20857"/>
                    </a:lnTo>
                    <a:lnTo>
                      <a:pt x="36118" y="20402"/>
                    </a:lnTo>
                    <a:lnTo>
                      <a:pt x="36167" y="19963"/>
                    </a:lnTo>
                    <a:lnTo>
                      <a:pt x="36216" y="19507"/>
                    </a:lnTo>
                    <a:lnTo>
                      <a:pt x="36232" y="19052"/>
                    </a:lnTo>
                    <a:lnTo>
                      <a:pt x="36249" y="18596"/>
                    </a:lnTo>
                    <a:lnTo>
                      <a:pt x="36265" y="18141"/>
                    </a:lnTo>
                    <a:lnTo>
                      <a:pt x="36249" y="17685"/>
                    </a:lnTo>
                    <a:lnTo>
                      <a:pt x="36232" y="17229"/>
                    </a:lnTo>
                    <a:lnTo>
                      <a:pt x="36216" y="16774"/>
                    </a:lnTo>
                    <a:lnTo>
                      <a:pt x="36167" y="16318"/>
                    </a:lnTo>
                    <a:lnTo>
                      <a:pt x="36118" y="15863"/>
                    </a:lnTo>
                    <a:lnTo>
                      <a:pt x="36053" y="15424"/>
                    </a:lnTo>
                    <a:lnTo>
                      <a:pt x="35988" y="14968"/>
                    </a:lnTo>
                    <a:lnTo>
                      <a:pt x="35907" y="14529"/>
                    </a:lnTo>
                    <a:lnTo>
                      <a:pt x="35809" y="14089"/>
                    </a:lnTo>
                    <a:lnTo>
                      <a:pt x="35695" y="13650"/>
                    </a:lnTo>
                    <a:lnTo>
                      <a:pt x="35582" y="13211"/>
                    </a:lnTo>
                    <a:lnTo>
                      <a:pt x="35451" y="12788"/>
                    </a:lnTo>
                    <a:lnTo>
                      <a:pt x="35321" y="12349"/>
                    </a:lnTo>
                    <a:lnTo>
                      <a:pt x="35175" y="11926"/>
                    </a:lnTo>
                    <a:lnTo>
                      <a:pt x="35012" y="11503"/>
                    </a:lnTo>
                    <a:lnTo>
                      <a:pt x="34833" y="11080"/>
                    </a:lnTo>
                    <a:lnTo>
                      <a:pt x="34654" y="10673"/>
                    </a:lnTo>
                    <a:lnTo>
                      <a:pt x="34475" y="10282"/>
                    </a:lnTo>
                    <a:lnTo>
                      <a:pt x="34280" y="9892"/>
                    </a:lnTo>
                    <a:lnTo>
                      <a:pt x="34085" y="9501"/>
                    </a:lnTo>
                    <a:lnTo>
                      <a:pt x="33857" y="9127"/>
                    </a:lnTo>
                    <a:lnTo>
                      <a:pt x="33645" y="8753"/>
                    </a:lnTo>
                    <a:lnTo>
                      <a:pt x="33418" y="8379"/>
                    </a:lnTo>
                    <a:lnTo>
                      <a:pt x="33174" y="8021"/>
                    </a:lnTo>
                    <a:lnTo>
                      <a:pt x="32930" y="7663"/>
                    </a:lnTo>
                    <a:lnTo>
                      <a:pt x="32669" y="7305"/>
                    </a:lnTo>
                    <a:lnTo>
                      <a:pt x="32409" y="6963"/>
                    </a:lnTo>
                    <a:lnTo>
                      <a:pt x="32132" y="6622"/>
                    </a:lnTo>
                    <a:lnTo>
                      <a:pt x="31856" y="6280"/>
                    </a:lnTo>
                    <a:lnTo>
                      <a:pt x="31563" y="5955"/>
                    </a:lnTo>
                    <a:lnTo>
                      <a:pt x="31254" y="5629"/>
                    </a:lnTo>
                    <a:lnTo>
                      <a:pt x="30945" y="5320"/>
                    </a:lnTo>
                    <a:lnTo>
                      <a:pt x="30636" y="5011"/>
                    </a:lnTo>
                    <a:lnTo>
                      <a:pt x="30310" y="4718"/>
                    </a:lnTo>
                    <a:lnTo>
                      <a:pt x="29985" y="4425"/>
                    </a:lnTo>
                    <a:lnTo>
                      <a:pt x="29659" y="4133"/>
                    </a:lnTo>
                    <a:lnTo>
                      <a:pt x="29318" y="3872"/>
                    </a:lnTo>
                    <a:lnTo>
                      <a:pt x="28960" y="3596"/>
                    </a:lnTo>
                    <a:lnTo>
                      <a:pt x="28618" y="3335"/>
                    </a:lnTo>
                    <a:lnTo>
                      <a:pt x="28260" y="3091"/>
                    </a:lnTo>
                    <a:lnTo>
                      <a:pt x="27886" y="2864"/>
                    </a:lnTo>
                    <a:lnTo>
                      <a:pt x="27528" y="2619"/>
                    </a:lnTo>
                    <a:lnTo>
                      <a:pt x="27154" y="2408"/>
                    </a:lnTo>
                    <a:lnTo>
                      <a:pt x="26764" y="2196"/>
                    </a:lnTo>
                    <a:lnTo>
                      <a:pt x="26373" y="1985"/>
                    </a:lnTo>
                    <a:lnTo>
                      <a:pt x="25983" y="1790"/>
                    </a:lnTo>
                    <a:lnTo>
                      <a:pt x="25592" y="1611"/>
                    </a:lnTo>
                    <a:lnTo>
                      <a:pt x="25185" y="1432"/>
                    </a:lnTo>
                    <a:lnTo>
                      <a:pt x="24762" y="1269"/>
                    </a:lnTo>
                    <a:lnTo>
                      <a:pt x="24339" y="1106"/>
                    </a:lnTo>
                    <a:lnTo>
                      <a:pt x="23916" y="944"/>
                    </a:lnTo>
                    <a:lnTo>
                      <a:pt x="23493" y="814"/>
                    </a:lnTo>
                    <a:lnTo>
                      <a:pt x="23054" y="683"/>
                    </a:lnTo>
                    <a:lnTo>
                      <a:pt x="22615" y="570"/>
                    </a:lnTo>
                    <a:lnTo>
                      <a:pt x="22176" y="456"/>
                    </a:lnTo>
                    <a:lnTo>
                      <a:pt x="21736" y="358"/>
                    </a:lnTo>
                    <a:lnTo>
                      <a:pt x="21297" y="277"/>
                    </a:lnTo>
                    <a:lnTo>
                      <a:pt x="20842" y="212"/>
                    </a:lnTo>
                    <a:lnTo>
                      <a:pt x="20402" y="147"/>
                    </a:lnTo>
                    <a:lnTo>
                      <a:pt x="19947" y="98"/>
                    </a:lnTo>
                    <a:lnTo>
                      <a:pt x="19491" y="65"/>
                    </a:lnTo>
                    <a:lnTo>
                      <a:pt x="19052" y="33"/>
                    </a:lnTo>
                    <a:lnTo>
                      <a:pt x="18580" y="16"/>
                    </a:lnTo>
                    <a:lnTo>
                      <a:pt x="18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3569200" y="3045585"/>
                <a:ext cx="9888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39552" h="8575" extrusionOk="0">
                    <a:moveTo>
                      <a:pt x="1" y="1"/>
                    </a:moveTo>
                    <a:lnTo>
                      <a:pt x="1" y="8575"/>
                    </a:lnTo>
                    <a:lnTo>
                      <a:pt x="39551" y="8575"/>
                    </a:lnTo>
                    <a:lnTo>
                      <a:pt x="395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3661125" y="3201385"/>
                <a:ext cx="240400" cy="214375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8575" extrusionOk="0">
                    <a:moveTo>
                      <a:pt x="0" y="0"/>
                    </a:moveTo>
                    <a:lnTo>
                      <a:pt x="0" y="8574"/>
                    </a:lnTo>
                    <a:lnTo>
                      <a:pt x="9616" y="8574"/>
                    </a:lnTo>
                    <a:lnTo>
                      <a:pt x="96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5102575" y="3058425"/>
                <a:ext cx="567425" cy="619075"/>
              </a:xfrm>
              <a:custGeom>
                <a:avLst/>
                <a:gdLst/>
                <a:ahLst/>
                <a:cxnLst/>
                <a:rect l="l" t="t" r="r" b="b"/>
                <a:pathLst>
                  <a:path w="22697" h="24763" extrusionOk="0">
                    <a:moveTo>
                      <a:pt x="17702" y="0"/>
                    </a:moveTo>
                    <a:lnTo>
                      <a:pt x="11422" y="16221"/>
                    </a:lnTo>
                    <a:lnTo>
                      <a:pt x="3222" y="10038"/>
                    </a:lnTo>
                    <a:lnTo>
                      <a:pt x="1" y="14317"/>
                    </a:lnTo>
                    <a:lnTo>
                      <a:pt x="13862" y="24762"/>
                    </a:lnTo>
                    <a:lnTo>
                      <a:pt x="22697" y="1936"/>
                    </a:lnTo>
                    <a:lnTo>
                      <a:pt x="17702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5209550" y="2671200"/>
                <a:ext cx="445400" cy="528775"/>
              </a:xfrm>
              <a:custGeom>
                <a:avLst/>
                <a:gdLst/>
                <a:ahLst/>
                <a:cxnLst/>
                <a:rect l="l" t="t" r="r" b="b"/>
                <a:pathLst>
                  <a:path w="17816" h="21151" extrusionOk="0">
                    <a:moveTo>
                      <a:pt x="1" y="1"/>
                    </a:moveTo>
                    <a:lnTo>
                      <a:pt x="1" y="12251"/>
                    </a:lnTo>
                    <a:lnTo>
                      <a:pt x="17" y="12707"/>
                    </a:lnTo>
                    <a:lnTo>
                      <a:pt x="50" y="13163"/>
                    </a:lnTo>
                    <a:lnTo>
                      <a:pt x="98" y="13602"/>
                    </a:lnTo>
                    <a:lnTo>
                      <a:pt x="180" y="14041"/>
                    </a:lnTo>
                    <a:lnTo>
                      <a:pt x="277" y="14480"/>
                    </a:lnTo>
                    <a:lnTo>
                      <a:pt x="408" y="14903"/>
                    </a:lnTo>
                    <a:lnTo>
                      <a:pt x="538" y="15310"/>
                    </a:lnTo>
                    <a:lnTo>
                      <a:pt x="700" y="15717"/>
                    </a:lnTo>
                    <a:lnTo>
                      <a:pt x="879" y="16107"/>
                    </a:lnTo>
                    <a:lnTo>
                      <a:pt x="1075" y="16498"/>
                    </a:lnTo>
                    <a:lnTo>
                      <a:pt x="1286" y="16872"/>
                    </a:lnTo>
                    <a:lnTo>
                      <a:pt x="1514" y="17230"/>
                    </a:lnTo>
                    <a:lnTo>
                      <a:pt x="1774" y="17572"/>
                    </a:lnTo>
                    <a:lnTo>
                      <a:pt x="2034" y="17913"/>
                    </a:lnTo>
                    <a:lnTo>
                      <a:pt x="2311" y="18239"/>
                    </a:lnTo>
                    <a:lnTo>
                      <a:pt x="2604" y="18548"/>
                    </a:lnTo>
                    <a:lnTo>
                      <a:pt x="2913" y="18841"/>
                    </a:lnTo>
                    <a:lnTo>
                      <a:pt x="3238" y="19117"/>
                    </a:lnTo>
                    <a:lnTo>
                      <a:pt x="3580" y="19377"/>
                    </a:lnTo>
                    <a:lnTo>
                      <a:pt x="3922" y="19638"/>
                    </a:lnTo>
                    <a:lnTo>
                      <a:pt x="4296" y="19866"/>
                    </a:lnTo>
                    <a:lnTo>
                      <a:pt x="4654" y="20077"/>
                    </a:lnTo>
                    <a:lnTo>
                      <a:pt x="5044" y="20272"/>
                    </a:lnTo>
                    <a:lnTo>
                      <a:pt x="5435" y="20451"/>
                    </a:lnTo>
                    <a:lnTo>
                      <a:pt x="5841" y="20614"/>
                    </a:lnTo>
                    <a:lnTo>
                      <a:pt x="6264" y="20760"/>
                    </a:lnTo>
                    <a:lnTo>
                      <a:pt x="6687" y="20874"/>
                    </a:lnTo>
                    <a:lnTo>
                      <a:pt x="7110" y="20972"/>
                    </a:lnTo>
                    <a:lnTo>
                      <a:pt x="7550" y="21053"/>
                    </a:lnTo>
                    <a:lnTo>
                      <a:pt x="7989" y="21102"/>
                    </a:lnTo>
                    <a:lnTo>
                      <a:pt x="8445" y="21135"/>
                    </a:lnTo>
                    <a:lnTo>
                      <a:pt x="8900" y="21151"/>
                    </a:lnTo>
                    <a:lnTo>
                      <a:pt x="9372" y="21135"/>
                    </a:lnTo>
                    <a:lnTo>
                      <a:pt x="9811" y="21102"/>
                    </a:lnTo>
                    <a:lnTo>
                      <a:pt x="10267" y="21053"/>
                    </a:lnTo>
                    <a:lnTo>
                      <a:pt x="10706" y="20972"/>
                    </a:lnTo>
                    <a:lnTo>
                      <a:pt x="11129" y="20874"/>
                    </a:lnTo>
                    <a:lnTo>
                      <a:pt x="11552" y="20760"/>
                    </a:lnTo>
                    <a:lnTo>
                      <a:pt x="11975" y="20614"/>
                    </a:lnTo>
                    <a:lnTo>
                      <a:pt x="12365" y="20451"/>
                    </a:lnTo>
                    <a:lnTo>
                      <a:pt x="12772" y="20272"/>
                    </a:lnTo>
                    <a:lnTo>
                      <a:pt x="13146" y="20077"/>
                    </a:lnTo>
                    <a:lnTo>
                      <a:pt x="13521" y="19866"/>
                    </a:lnTo>
                    <a:lnTo>
                      <a:pt x="13879" y="19638"/>
                    </a:lnTo>
                    <a:lnTo>
                      <a:pt x="14236" y="19377"/>
                    </a:lnTo>
                    <a:lnTo>
                      <a:pt x="14578" y="19117"/>
                    </a:lnTo>
                    <a:lnTo>
                      <a:pt x="14887" y="18841"/>
                    </a:lnTo>
                    <a:lnTo>
                      <a:pt x="15196" y="18548"/>
                    </a:lnTo>
                    <a:lnTo>
                      <a:pt x="15505" y="18239"/>
                    </a:lnTo>
                    <a:lnTo>
                      <a:pt x="15782" y="17913"/>
                    </a:lnTo>
                    <a:lnTo>
                      <a:pt x="16042" y="17572"/>
                    </a:lnTo>
                    <a:lnTo>
                      <a:pt x="16286" y="17230"/>
                    </a:lnTo>
                    <a:lnTo>
                      <a:pt x="16530" y="16872"/>
                    </a:lnTo>
                    <a:lnTo>
                      <a:pt x="16742" y="16498"/>
                    </a:lnTo>
                    <a:lnTo>
                      <a:pt x="16937" y="16107"/>
                    </a:lnTo>
                    <a:lnTo>
                      <a:pt x="17116" y="15717"/>
                    </a:lnTo>
                    <a:lnTo>
                      <a:pt x="17279" y="15310"/>
                    </a:lnTo>
                    <a:lnTo>
                      <a:pt x="17409" y="14903"/>
                    </a:lnTo>
                    <a:lnTo>
                      <a:pt x="17539" y="14480"/>
                    </a:lnTo>
                    <a:lnTo>
                      <a:pt x="17637" y="14041"/>
                    </a:lnTo>
                    <a:lnTo>
                      <a:pt x="17718" y="13602"/>
                    </a:lnTo>
                    <a:lnTo>
                      <a:pt x="17767" y="13163"/>
                    </a:lnTo>
                    <a:lnTo>
                      <a:pt x="17799" y="12707"/>
                    </a:lnTo>
                    <a:lnTo>
                      <a:pt x="17816" y="12251"/>
                    </a:lnTo>
                    <a:lnTo>
                      <a:pt x="1781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5199800" y="2769225"/>
                <a:ext cx="464100" cy="173700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6948" extrusionOk="0">
                    <a:moveTo>
                      <a:pt x="0" y="1"/>
                    </a:moveTo>
                    <a:lnTo>
                      <a:pt x="0" y="6948"/>
                    </a:lnTo>
                    <a:lnTo>
                      <a:pt x="18564" y="6948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5332400" y="2997400"/>
                <a:ext cx="186300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3694" extrusionOk="0">
                    <a:moveTo>
                      <a:pt x="0" y="1"/>
                    </a:moveTo>
                    <a:lnTo>
                      <a:pt x="33" y="375"/>
                    </a:lnTo>
                    <a:lnTo>
                      <a:pt x="81" y="749"/>
                    </a:lnTo>
                    <a:lnTo>
                      <a:pt x="179" y="1107"/>
                    </a:lnTo>
                    <a:lnTo>
                      <a:pt x="309" y="1449"/>
                    </a:lnTo>
                    <a:lnTo>
                      <a:pt x="456" y="1758"/>
                    </a:lnTo>
                    <a:lnTo>
                      <a:pt x="651" y="2067"/>
                    </a:lnTo>
                    <a:lnTo>
                      <a:pt x="862" y="2360"/>
                    </a:lnTo>
                    <a:lnTo>
                      <a:pt x="1106" y="2620"/>
                    </a:lnTo>
                    <a:lnTo>
                      <a:pt x="1367" y="2848"/>
                    </a:lnTo>
                    <a:lnTo>
                      <a:pt x="1660" y="3059"/>
                    </a:lnTo>
                    <a:lnTo>
                      <a:pt x="1969" y="3255"/>
                    </a:lnTo>
                    <a:lnTo>
                      <a:pt x="2278" y="3401"/>
                    </a:lnTo>
                    <a:lnTo>
                      <a:pt x="2619" y="3531"/>
                    </a:lnTo>
                    <a:lnTo>
                      <a:pt x="2977" y="3612"/>
                    </a:lnTo>
                    <a:lnTo>
                      <a:pt x="3352" y="3678"/>
                    </a:lnTo>
                    <a:lnTo>
                      <a:pt x="3726" y="3694"/>
                    </a:lnTo>
                    <a:lnTo>
                      <a:pt x="4100" y="3678"/>
                    </a:lnTo>
                    <a:lnTo>
                      <a:pt x="4474" y="3612"/>
                    </a:lnTo>
                    <a:lnTo>
                      <a:pt x="4832" y="3531"/>
                    </a:lnTo>
                    <a:lnTo>
                      <a:pt x="5174" y="3401"/>
                    </a:lnTo>
                    <a:lnTo>
                      <a:pt x="5499" y="3255"/>
                    </a:lnTo>
                    <a:lnTo>
                      <a:pt x="5792" y="3059"/>
                    </a:lnTo>
                    <a:lnTo>
                      <a:pt x="6085" y="2848"/>
                    </a:lnTo>
                    <a:lnTo>
                      <a:pt x="6345" y="2620"/>
                    </a:lnTo>
                    <a:lnTo>
                      <a:pt x="6589" y="2360"/>
                    </a:lnTo>
                    <a:lnTo>
                      <a:pt x="6801" y="2067"/>
                    </a:lnTo>
                    <a:lnTo>
                      <a:pt x="6996" y="1758"/>
                    </a:lnTo>
                    <a:lnTo>
                      <a:pt x="7142" y="1449"/>
                    </a:lnTo>
                    <a:lnTo>
                      <a:pt x="7273" y="1107"/>
                    </a:lnTo>
                    <a:lnTo>
                      <a:pt x="7370" y="749"/>
                    </a:lnTo>
                    <a:lnTo>
                      <a:pt x="7419" y="375"/>
                    </a:lnTo>
                    <a:lnTo>
                      <a:pt x="74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5475150" y="2824125"/>
                <a:ext cx="119200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2979" extrusionOk="0">
                    <a:moveTo>
                      <a:pt x="4703" y="1"/>
                    </a:moveTo>
                    <a:lnTo>
                      <a:pt x="1" y="1172"/>
                    </a:lnTo>
                    <a:lnTo>
                      <a:pt x="82" y="1416"/>
                    </a:lnTo>
                    <a:lnTo>
                      <a:pt x="180" y="1628"/>
                    </a:lnTo>
                    <a:lnTo>
                      <a:pt x="294" y="1839"/>
                    </a:lnTo>
                    <a:lnTo>
                      <a:pt x="424" y="2035"/>
                    </a:lnTo>
                    <a:lnTo>
                      <a:pt x="570" y="2214"/>
                    </a:lnTo>
                    <a:lnTo>
                      <a:pt x="733" y="2376"/>
                    </a:lnTo>
                    <a:lnTo>
                      <a:pt x="912" y="2523"/>
                    </a:lnTo>
                    <a:lnTo>
                      <a:pt x="1107" y="2653"/>
                    </a:lnTo>
                    <a:lnTo>
                      <a:pt x="1318" y="2750"/>
                    </a:lnTo>
                    <a:lnTo>
                      <a:pt x="1530" y="2848"/>
                    </a:lnTo>
                    <a:lnTo>
                      <a:pt x="1758" y="2913"/>
                    </a:lnTo>
                    <a:lnTo>
                      <a:pt x="1986" y="2962"/>
                    </a:lnTo>
                    <a:lnTo>
                      <a:pt x="2213" y="2978"/>
                    </a:lnTo>
                    <a:lnTo>
                      <a:pt x="2457" y="2978"/>
                    </a:lnTo>
                    <a:lnTo>
                      <a:pt x="2701" y="2962"/>
                    </a:lnTo>
                    <a:lnTo>
                      <a:pt x="2929" y="2913"/>
                    </a:lnTo>
                    <a:lnTo>
                      <a:pt x="3173" y="2848"/>
                    </a:lnTo>
                    <a:lnTo>
                      <a:pt x="3401" y="2750"/>
                    </a:lnTo>
                    <a:lnTo>
                      <a:pt x="3612" y="2637"/>
                    </a:lnTo>
                    <a:lnTo>
                      <a:pt x="3808" y="2506"/>
                    </a:lnTo>
                    <a:lnTo>
                      <a:pt x="3987" y="2360"/>
                    </a:lnTo>
                    <a:lnTo>
                      <a:pt x="4149" y="2197"/>
                    </a:lnTo>
                    <a:lnTo>
                      <a:pt x="4296" y="2018"/>
                    </a:lnTo>
                    <a:lnTo>
                      <a:pt x="4426" y="1823"/>
                    </a:lnTo>
                    <a:lnTo>
                      <a:pt x="4524" y="1612"/>
                    </a:lnTo>
                    <a:lnTo>
                      <a:pt x="4621" y="1400"/>
                    </a:lnTo>
                    <a:lnTo>
                      <a:pt x="4686" y="1189"/>
                    </a:lnTo>
                    <a:lnTo>
                      <a:pt x="4735" y="961"/>
                    </a:lnTo>
                    <a:lnTo>
                      <a:pt x="4768" y="717"/>
                    </a:lnTo>
                    <a:lnTo>
                      <a:pt x="4768" y="489"/>
                    </a:lnTo>
                    <a:lnTo>
                      <a:pt x="4751" y="245"/>
                    </a:lnTo>
                    <a:lnTo>
                      <a:pt x="47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5274625" y="2820475"/>
                <a:ext cx="11797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3157" extrusionOk="0">
                    <a:moveTo>
                      <a:pt x="115" y="0"/>
                    </a:moveTo>
                    <a:lnTo>
                      <a:pt x="50" y="245"/>
                    </a:lnTo>
                    <a:lnTo>
                      <a:pt x="17" y="472"/>
                    </a:lnTo>
                    <a:lnTo>
                      <a:pt x="1" y="716"/>
                    </a:lnTo>
                    <a:lnTo>
                      <a:pt x="1" y="960"/>
                    </a:lnTo>
                    <a:lnTo>
                      <a:pt x="33" y="1188"/>
                    </a:lnTo>
                    <a:lnTo>
                      <a:pt x="99" y="1416"/>
                    </a:lnTo>
                    <a:lnTo>
                      <a:pt x="164" y="1627"/>
                    </a:lnTo>
                    <a:lnTo>
                      <a:pt x="261" y="1839"/>
                    </a:lnTo>
                    <a:lnTo>
                      <a:pt x="375" y="2034"/>
                    </a:lnTo>
                    <a:lnTo>
                      <a:pt x="505" y="2229"/>
                    </a:lnTo>
                    <a:lnTo>
                      <a:pt x="668" y="2408"/>
                    </a:lnTo>
                    <a:lnTo>
                      <a:pt x="831" y="2571"/>
                    </a:lnTo>
                    <a:lnTo>
                      <a:pt x="1026" y="2717"/>
                    </a:lnTo>
                    <a:lnTo>
                      <a:pt x="1221" y="2848"/>
                    </a:lnTo>
                    <a:lnTo>
                      <a:pt x="1433" y="2945"/>
                    </a:lnTo>
                    <a:lnTo>
                      <a:pt x="1660" y="3043"/>
                    </a:lnTo>
                    <a:lnTo>
                      <a:pt x="1904" y="3108"/>
                    </a:lnTo>
                    <a:lnTo>
                      <a:pt x="2148" y="3140"/>
                    </a:lnTo>
                    <a:lnTo>
                      <a:pt x="2376" y="3157"/>
                    </a:lnTo>
                    <a:lnTo>
                      <a:pt x="2620" y="3157"/>
                    </a:lnTo>
                    <a:lnTo>
                      <a:pt x="2848" y="3124"/>
                    </a:lnTo>
                    <a:lnTo>
                      <a:pt x="3076" y="3075"/>
                    </a:lnTo>
                    <a:lnTo>
                      <a:pt x="3287" y="2994"/>
                    </a:lnTo>
                    <a:lnTo>
                      <a:pt x="3499" y="2896"/>
                    </a:lnTo>
                    <a:lnTo>
                      <a:pt x="3710" y="2783"/>
                    </a:lnTo>
                    <a:lnTo>
                      <a:pt x="3889" y="2652"/>
                    </a:lnTo>
                    <a:lnTo>
                      <a:pt x="4068" y="2506"/>
                    </a:lnTo>
                    <a:lnTo>
                      <a:pt x="4231" y="2343"/>
                    </a:lnTo>
                    <a:lnTo>
                      <a:pt x="4377" y="2148"/>
                    </a:lnTo>
                    <a:lnTo>
                      <a:pt x="4507" y="1953"/>
                    </a:lnTo>
                    <a:lnTo>
                      <a:pt x="4621" y="1741"/>
                    </a:lnTo>
                    <a:lnTo>
                      <a:pt x="4719" y="151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5092425" y="2543900"/>
                <a:ext cx="57840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3136" h="7534" extrusionOk="0">
                    <a:moveTo>
                      <a:pt x="0" y="0"/>
                    </a:moveTo>
                    <a:lnTo>
                      <a:pt x="0" y="1237"/>
                    </a:lnTo>
                    <a:lnTo>
                      <a:pt x="0" y="1562"/>
                    </a:lnTo>
                    <a:lnTo>
                      <a:pt x="33" y="1871"/>
                    </a:lnTo>
                    <a:lnTo>
                      <a:pt x="65" y="2197"/>
                    </a:lnTo>
                    <a:lnTo>
                      <a:pt x="130" y="2506"/>
                    </a:lnTo>
                    <a:lnTo>
                      <a:pt x="195" y="2815"/>
                    </a:lnTo>
                    <a:lnTo>
                      <a:pt x="277" y="3108"/>
                    </a:lnTo>
                    <a:lnTo>
                      <a:pt x="374" y="3401"/>
                    </a:lnTo>
                    <a:lnTo>
                      <a:pt x="488" y="3693"/>
                    </a:lnTo>
                    <a:lnTo>
                      <a:pt x="618" y="3970"/>
                    </a:lnTo>
                    <a:lnTo>
                      <a:pt x="765" y="4230"/>
                    </a:lnTo>
                    <a:lnTo>
                      <a:pt x="911" y="4507"/>
                    </a:lnTo>
                    <a:lnTo>
                      <a:pt x="1074" y="4751"/>
                    </a:lnTo>
                    <a:lnTo>
                      <a:pt x="1253" y="5011"/>
                    </a:lnTo>
                    <a:lnTo>
                      <a:pt x="1432" y="5239"/>
                    </a:lnTo>
                    <a:lnTo>
                      <a:pt x="1627" y="5467"/>
                    </a:lnTo>
                    <a:lnTo>
                      <a:pt x="1839" y="5695"/>
                    </a:lnTo>
                    <a:lnTo>
                      <a:pt x="2066" y="5906"/>
                    </a:lnTo>
                    <a:lnTo>
                      <a:pt x="2294" y="6101"/>
                    </a:lnTo>
                    <a:lnTo>
                      <a:pt x="2522" y="6280"/>
                    </a:lnTo>
                    <a:lnTo>
                      <a:pt x="2782" y="6459"/>
                    </a:lnTo>
                    <a:lnTo>
                      <a:pt x="3026" y="6622"/>
                    </a:lnTo>
                    <a:lnTo>
                      <a:pt x="3303" y="6768"/>
                    </a:lnTo>
                    <a:lnTo>
                      <a:pt x="3563" y="6915"/>
                    </a:lnTo>
                    <a:lnTo>
                      <a:pt x="3840" y="7045"/>
                    </a:lnTo>
                    <a:lnTo>
                      <a:pt x="4133" y="7159"/>
                    </a:lnTo>
                    <a:lnTo>
                      <a:pt x="4425" y="7256"/>
                    </a:lnTo>
                    <a:lnTo>
                      <a:pt x="4718" y="7338"/>
                    </a:lnTo>
                    <a:lnTo>
                      <a:pt x="5027" y="7403"/>
                    </a:lnTo>
                    <a:lnTo>
                      <a:pt x="5337" y="7468"/>
                    </a:lnTo>
                    <a:lnTo>
                      <a:pt x="5662" y="7500"/>
                    </a:lnTo>
                    <a:lnTo>
                      <a:pt x="5971" y="7533"/>
                    </a:lnTo>
                    <a:lnTo>
                      <a:pt x="23135" y="7533"/>
                    </a:lnTo>
                    <a:lnTo>
                      <a:pt x="23135" y="3401"/>
                    </a:lnTo>
                    <a:lnTo>
                      <a:pt x="23119" y="3043"/>
                    </a:lnTo>
                    <a:lnTo>
                      <a:pt x="23070" y="2717"/>
                    </a:lnTo>
                    <a:lnTo>
                      <a:pt x="22973" y="2392"/>
                    </a:lnTo>
                    <a:lnTo>
                      <a:pt x="22859" y="2067"/>
                    </a:lnTo>
                    <a:lnTo>
                      <a:pt x="22728" y="1774"/>
                    </a:lnTo>
                    <a:lnTo>
                      <a:pt x="22550" y="1497"/>
                    </a:lnTo>
                    <a:lnTo>
                      <a:pt x="22354" y="1237"/>
                    </a:lnTo>
                    <a:lnTo>
                      <a:pt x="22143" y="993"/>
                    </a:lnTo>
                    <a:lnTo>
                      <a:pt x="21899" y="781"/>
                    </a:lnTo>
                    <a:lnTo>
                      <a:pt x="21638" y="570"/>
                    </a:lnTo>
                    <a:lnTo>
                      <a:pt x="21362" y="407"/>
                    </a:lnTo>
                    <a:lnTo>
                      <a:pt x="21053" y="261"/>
                    </a:lnTo>
                    <a:lnTo>
                      <a:pt x="20744" y="147"/>
                    </a:lnTo>
                    <a:lnTo>
                      <a:pt x="20418" y="65"/>
                    </a:lnTo>
                    <a:lnTo>
                      <a:pt x="20077" y="17"/>
                    </a:lnTo>
                    <a:lnTo>
                      <a:pt x="19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5325075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07" y="0"/>
                    </a:moveTo>
                    <a:lnTo>
                      <a:pt x="326" y="16"/>
                    </a:lnTo>
                    <a:lnTo>
                      <a:pt x="244" y="49"/>
                    </a:lnTo>
                    <a:lnTo>
                      <a:pt x="179" y="98"/>
                    </a:lnTo>
                    <a:lnTo>
                      <a:pt x="114" y="179"/>
                    </a:lnTo>
                    <a:lnTo>
                      <a:pt x="65" y="277"/>
                    </a:lnTo>
                    <a:lnTo>
                      <a:pt x="33" y="374"/>
                    </a:lnTo>
                    <a:lnTo>
                      <a:pt x="0" y="488"/>
                    </a:lnTo>
                    <a:lnTo>
                      <a:pt x="0" y="618"/>
                    </a:lnTo>
                    <a:lnTo>
                      <a:pt x="0" y="732"/>
                    </a:lnTo>
                    <a:lnTo>
                      <a:pt x="33" y="862"/>
                    </a:lnTo>
                    <a:lnTo>
                      <a:pt x="65" y="960"/>
                    </a:lnTo>
                    <a:lnTo>
                      <a:pt x="114" y="1058"/>
                    </a:lnTo>
                    <a:lnTo>
                      <a:pt x="179" y="1123"/>
                    </a:lnTo>
                    <a:lnTo>
                      <a:pt x="244" y="1188"/>
                    </a:lnTo>
                    <a:lnTo>
                      <a:pt x="326" y="1220"/>
                    </a:lnTo>
                    <a:lnTo>
                      <a:pt x="407" y="1237"/>
                    </a:lnTo>
                    <a:lnTo>
                      <a:pt x="505" y="1220"/>
                    </a:lnTo>
                    <a:lnTo>
                      <a:pt x="570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7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7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70" y="49"/>
                    </a:lnTo>
                    <a:lnTo>
                      <a:pt x="505" y="16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5526400" y="2831875"/>
                <a:ext cx="207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37" extrusionOk="0">
                    <a:moveTo>
                      <a:pt x="424" y="0"/>
                    </a:moveTo>
                    <a:lnTo>
                      <a:pt x="342" y="16"/>
                    </a:lnTo>
                    <a:lnTo>
                      <a:pt x="261" y="49"/>
                    </a:lnTo>
                    <a:lnTo>
                      <a:pt x="180" y="98"/>
                    </a:lnTo>
                    <a:lnTo>
                      <a:pt x="131" y="179"/>
                    </a:lnTo>
                    <a:lnTo>
                      <a:pt x="66" y="277"/>
                    </a:lnTo>
                    <a:lnTo>
                      <a:pt x="33" y="374"/>
                    </a:lnTo>
                    <a:lnTo>
                      <a:pt x="1" y="488"/>
                    </a:lnTo>
                    <a:lnTo>
                      <a:pt x="1" y="618"/>
                    </a:lnTo>
                    <a:lnTo>
                      <a:pt x="1" y="732"/>
                    </a:lnTo>
                    <a:lnTo>
                      <a:pt x="33" y="862"/>
                    </a:lnTo>
                    <a:lnTo>
                      <a:pt x="66" y="960"/>
                    </a:lnTo>
                    <a:lnTo>
                      <a:pt x="131" y="1058"/>
                    </a:lnTo>
                    <a:lnTo>
                      <a:pt x="180" y="1123"/>
                    </a:lnTo>
                    <a:lnTo>
                      <a:pt x="261" y="1188"/>
                    </a:lnTo>
                    <a:lnTo>
                      <a:pt x="342" y="1220"/>
                    </a:lnTo>
                    <a:lnTo>
                      <a:pt x="424" y="1237"/>
                    </a:lnTo>
                    <a:lnTo>
                      <a:pt x="505" y="1220"/>
                    </a:lnTo>
                    <a:lnTo>
                      <a:pt x="586" y="1188"/>
                    </a:lnTo>
                    <a:lnTo>
                      <a:pt x="651" y="1123"/>
                    </a:lnTo>
                    <a:lnTo>
                      <a:pt x="716" y="1058"/>
                    </a:lnTo>
                    <a:lnTo>
                      <a:pt x="765" y="960"/>
                    </a:lnTo>
                    <a:lnTo>
                      <a:pt x="798" y="862"/>
                    </a:lnTo>
                    <a:lnTo>
                      <a:pt x="830" y="732"/>
                    </a:lnTo>
                    <a:lnTo>
                      <a:pt x="830" y="618"/>
                    </a:lnTo>
                    <a:lnTo>
                      <a:pt x="830" y="488"/>
                    </a:lnTo>
                    <a:lnTo>
                      <a:pt x="798" y="374"/>
                    </a:lnTo>
                    <a:lnTo>
                      <a:pt x="765" y="277"/>
                    </a:lnTo>
                    <a:lnTo>
                      <a:pt x="716" y="179"/>
                    </a:lnTo>
                    <a:lnTo>
                      <a:pt x="651" y="98"/>
                    </a:lnTo>
                    <a:lnTo>
                      <a:pt x="586" y="49"/>
                    </a:lnTo>
                    <a:lnTo>
                      <a:pt x="505" y="16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5163600" y="2456050"/>
                <a:ext cx="4295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7181" h="6183" extrusionOk="0">
                    <a:moveTo>
                      <a:pt x="0" y="0"/>
                    </a:moveTo>
                    <a:lnTo>
                      <a:pt x="0" y="6182"/>
                    </a:lnTo>
                    <a:lnTo>
                      <a:pt x="9437" y="6182"/>
                    </a:lnTo>
                    <a:lnTo>
                      <a:pt x="17181" y="35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4428225" y="3209725"/>
                <a:ext cx="128150" cy="18875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7550" extrusionOk="0">
                    <a:moveTo>
                      <a:pt x="3336" y="0"/>
                    </a:moveTo>
                    <a:lnTo>
                      <a:pt x="2994" y="17"/>
                    </a:lnTo>
                    <a:lnTo>
                      <a:pt x="2669" y="82"/>
                    </a:lnTo>
                    <a:lnTo>
                      <a:pt x="2343" y="163"/>
                    </a:lnTo>
                    <a:lnTo>
                      <a:pt x="2034" y="277"/>
                    </a:lnTo>
                    <a:lnTo>
                      <a:pt x="1741" y="407"/>
                    </a:lnTo>
                    <a:lnTo>
                      <a:pt x="1481" y="586"/>
                    </a:lnTo>
                    <a:lnTo>
                      <a:pt x="1221" y="765"/>
                    </a:lnTo>
                    <a:lnTo>
                      <a:pt x="977" y="993"/>
                    </a:lnTo>
                    <a:lnTo>
                      <a:pt x="765" y="1221"/>
                    </a:lnTo>
                    <a:lnTo>
                      <a:pt x="570" y="1481"/>
                    </a:lnTo>
                    <a:lnTo>
                      <a:pt x="407" y="1757"/>
                    </a:lnTo>
                    <a:lnTo>
                      <a:pt x="261" y="2050"/>
                    </a:lnTo>
                    <a:lnTo>
                      <a:pt x="147" y="2359"/>
                    </a:lnTo>
                    <a:lnTo>
                      <a:pt x="65" y="2685"/>
                    </a:lnTo>
                    <a:lnTo>
                      <a:pt x="17" y="3010"/>
                    </a:lnTo>
                    <a:lnTo>
                      <a:pt x="0" y="3352"/>
                    </a:lnTo>
                    <a:lnTo>
                      <a:pt x="0" y="4198"/>
                    </a:lnTo>
                    <a:lnTo>
                      <a:pt x="17" y="4539"/>
                    </a:lnTo>
                    <a:lnTo>
                      <a:pt x="65" y="4881"/>
                    </a:lnTo>
                    <a:lnTo>
                      <a:pt x="147" y="5190"/>
                    </a:lnTo>
                    <a:lnTo>
                      <a:pt x="261" y="5499"/>
                    </a:lnTo>
                    <a:lnTo>
                      <a:pt x="407" y="5792"/>
                    </a:lnTo>
                    <a:lnTo>
                      <a:pt x="570" y="6069"/>
                    </a:lnTo>
                    <a:lnTo>
                      <a:pt x="765" y="6329"/>
                    </a:lnTo>
                    <a:lnTo>
                      <a:pt x="977" y="6557"/>
                    </a:lnTo>
                    <a:lnTo>
                      <a:pt x="1221" y="6785"/>
                    </a:lnTo>
                    <a:lnTo>
                      <a:pt x="1481" y="6980"/>
                    </a:lnTo>
                    <a:lnTo>
                      <a:pt x="1741" y="7143"/>
                    </a:lnTo>
                    <a:lnTo>
                      <a:pt x="2034" y="7289"/>
                    </a:lnTo>
                    <a:lnTo>
                      <a:pt x="2343" y="7387"/>
                    </a:lnTo>
                    <a:lnTo>
                      <a:pt x="2669" y="7468"/>
                    </a:lnTo>
                    <a:lnTo>
                      <a:pt x="2994" y="7533"/>
                    </a:lnTo>
                    <a:lnTo>
                      <a:pt x="3336" y="7549"/>
                    </a:lnTo>
                    <a:lnTo>
                      <a:pt x="3531" y="7533"/>
                    </a:lnTo>
                    <a:lnTo>
                      <a:pt x="3694" y="7501"/>
                    </a:lnTo>
                    <a:lnTo>
                      <a:pt x="3873" y="7468"/>
                    </a:lnTo>
                    <a:lnTo>
                      <a:pt x="4035" y="7403"/>
                    </a:lnTo>
                    <a:lnTo>
                      <a:pt x="4182" y="7322"/>
                    </a:lnTo>
                    <a:lnTo>
                      <a:pt x="4328" y="7240"/>
                    </a:lnTo>
                    <a:lnTo>
                      <a:pt x="4474" y="7143"/>
                    </a:lnTo>
                    <a:lnTo>
                      <a:pt x="4605" y="7029"/>
                    </a:lnTo>
                    <a:lnTo>
                      <a:pt x="4719" y="6899"/>
                    </a:lnTo>
                    <a:lnTo>
                      <a:pt x="4816" y="6768"/>
                    </a:lnTo>
                    <a:lnTo>
                      <a:pt x="4897" y="6622"/>
                    </a:lnTo>
                    <a:lnTo>
                      <a:pt x="4979" y="6459"/>
                    </a:lnTo>
                    <a:lnTo>
                      <a:pt x="5044" y="6297"/>
                    </a:lnTo>
                    <a:lnTo>
                      <a:pt x="5076" y="6118"/>
                    </a:lnTo>
                    <a:lnTo>
                      <a:pt x="5109" y="5955"/>
                    </a:lnTo>
                    <a:lnTo>
                      <a:pt x="5125" y="5760"/>
                    </a:lnTo>
                    <a:lnTo>
                      <a:pt x="5125" y="1790"/>
                    </a:lnTo>
                    <a:lnTo>
                      <a:pt x="5109" y="1595"/>
                    </a:lnTo>
                    <a:lnTo>
                      <a:pt x="5076" y="1432"/>
                    </a:lnTo>
                    <a:lnTo>
                      <a:pt x="5044" y="1253"/>
                    </a:lnTo>
                    <a:lnTo>
                      <a:pt x="4979" y="1090"/>
                    </a:lnTo>
                    <a:lnTo>
                      <a:pt x="4897" y="944"/>
                    </a:lnTo>
                    <a:lnTo>
                      <a:pt x="4816" y="798"/>
                    </a:lnTo>
                    <a:lnTo>
                      <a:pt x="4719" y="651"/>
                    </a:lnTo>
                    <a:lnTo>
                      <a:pt x="4605" y="521"/>
                    </a:lnTo>
                    <a:lnTo>
                      <a:pt x="4474" y="407"/>
                    </a:lnTo>
                    <a:lnTo>
                      <a:pt x="4328" y="309"/>
                    </a:lnTo>
                    <a:lnTo>
                      <a:pt x="4182" y="228"/>
                    </a:lnTo>
                    <a:lnTo>
                      <a:pt x="4035" y="147"/>
                    </a:lnTo>
                    <a:lnTo>
                      <a:pt x="3873" y="82"/>
                    </a:lnTo>
                    <a:lnTo>
                      <a:pt x="3694" y="49"/>
                    </a:lnTo>
                    <a:lnTo>
                      <a:pt x="3531" y="17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5017575" y="3246325"/>
                <a:ext cx="162725" cy="177375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7095" extrusionOk="0">
                    <a:moveTo>
                      <a:pt x="3938" y="1"/>
                    </a:moveTo>
                    <a:lnTo>
                      <a:pt x="3775" y="17"/>
                    </a:lnTo>
                    <a:lnTo>
                      <a:pt x="3596" y="66"/>
                    </a:lnTo>
                    <a:lnTo>
                      <a:pt x="3433" y="114"/>
                    </a:lnTo>
                    <a:lnTo>
                      <a:pt x="3287" y="180"/>
                    </a:lnTo>
                    <a:lnTo>
                      <a:pt x="3124" y="261"/>
                    </a:lnTo>
                    <a:lnTo>
                      <a:pt x="2994" y="358"/>
                    </a:lnTo>
                    <a:lnTo>
                      <a:pt x="2848" y="472"/>
                    </a:lnTo>
                    <a:lnTo>
                      <a:pt x="2734" y="603"/>
                    </a:lnTo>
                    <a:lnTo>
                      <a:pt x="2620" y="749"/>
                    </a:lnTo>
                    <a:lnTo>
                      <a:pt x="326" y="4003"/>
                    </a:lnTo>
                    <a:lnTo>
                      <a:pt x="228" y="4166"/>
                    </a:lnTo>
                    <a:lnTo>
                      <a:pt x="147" y="4312"/>
                    </a:lnTo>
                    <a:lnTo>
                      <a:pt x="82" y="4475"/>
                    </a:lnTo>
                    <a:lnTo>
                      <a:pt x="33" y="4654"/>
                    </a:lnTo>
                    <a:lnTo>
                      <a:pt x="1" y="4816"/>
                    </a:lnTo>
                    <a:lnTo>
                      <a:pt x="1" y="4995"/>
                    </a:lnTo>
                    <a:lnTo>
                      <a:pt x="1" y="5158"/>
                    </a:lnTo>
                    <a:lnTo>
                      <a:pt x="17" y="5337"/>
                    </a:lnTo>
                    <a:lnTo>
                      <a:pt x="49" y="5500"/>
                    </a:lnTo>
                    <a:lnTo>
                      <a:pt x="115" y="5662"/>
                    </a:lnTo>
                    <a:lnTo>
                      <a:pt x="180" y="5809"/>
                    </a:lnTo>
                    <a:lnTo>
                      <a:pt x="261" y="5971"/>
                    </a:lnTo>
                    <a:lnTo>
                      <a:pt x="359" y="6118"/>
                    </a:lnTo>
                    <a:lnTo>
                      <a:pt x="472" y="6248"/>
                    </a:lnTo>
                    <a:lnTo>
                      <a:pt x="603" y="6362"/>
                    </a:lnTo>
                    <a:lnTo>
                      <a:pt x="749" y="6476"/>
                    </a:lnTo>
                    <a:lnTo>
                      <a:pt x="1026" y="6671"/>
                    </a:lnTo>
                    <a:lnTo>
                      <a:pt x="1335" y="6817"/>
                    </a:lnTo>
                    <a:lnTo>
                      <a:pt x="1644" y="6931"/>
                    </a:lnTo>
                    <a:lnTo>
                      <a:pt x="1953" y="7013"/>
                    </a:lnTo>
                    <a:lnTo>
                      <a:pt x="2278" y="7078"/>
                    </a:lnTo>
                    <a:lnTo>
                      <a:pt x="2604" y="7094"/>
                    </a:lnTo>
                    <a:lnTo>
                      <a:pt x="2929" y="7078"/>
                    </a:lnTo>
                    <a:lnTo>
                      <a:pt x="3238" y="7045"/>
                    </a:lnTo>
                    <a:lnTo>
                      <a:pt x="3547" y="6980"/>
                    </a:lnTo>
                    <a:lnTo>
                      <a:pt x="3856" y="6883"/>
                    </a:lnTo>
                    <a:lnTo>
                      <a:pt x="4149" y="6752"/>
                    </a:lnTo>
                    <a:lnTo>
                      <a:pt x="4442" y="6590"/>
                    </a:lnTo>
                    <a:lnTo>
                      <a:pt x="4703" y="6411"/>
                    </a:lnTo>
                    <a:lnTo>
                      <a:pt x="4963" y="6183"/>
                    </a:lnTo>
                    <a:lnTo>
                      <a:pt x="5191" y="5955"/>
                    </a:lnTo>
                    <a:lnTo>
                      <a:pt x="5402" y="5679"/>
                    </a:lnTo>
                    <a:lnTo>
                      <a:pt x="5890" y="4979"/>
                    </a:lnTo>
                    <a:lnTo>
                      <a:pt x="6085" y="4702"/>
                    </a:lnTo>
                    <a:lnTo>
                      <a:pt x="6232" y="4393"/>
                    </a:lnTo>
                    <a:lnTo>
                      <a:pt x="6346" y="4084"/>
                    </a:lnTo>
                    <a:lnTo>
                      <a:pt x="6427" y="3775"/>
                    </a:lnTo>
                    <a:lnTo>
                      <a:pt x="6492" y="3450"/>
                    </a:lnTo>
                    <a:lnTo>
                      <a:pt x="6508" y="3124"/>
                    </a:lnTo>
                    <a:lnTo>
                      <a:pt x="6492" y="2815"/>
                    </a:lnTo>
                    <a:lnTo>
                      <a:pt x="6460" y="2490"/>
                    </a:lnTo>
                    <a:lnTo>
                      <a:pt x="6395" y="2181"/>
                    </a:lnTo>
                    <a:lnTo>
                      <a:pt x="6297" y="1872"/>
                    </a:lnTo>
                    <a:lnTo>
                      <a:pt x="6167" y="1579"/>
                    </a:lnTo>
                    <a:lnTo>
                      <a:pt x="6004" y="1286"/>
                    </a:lnTo>
                    <a:lnTo>
                      <a:pt x="5825" y="1026"/>
                    </a:lnTo>
                    <a:lnTo>
                      <a:pt x="5597" y="765"/>
                    </a:lnTo>
                    <a:lnTo>
                      <a:pt x="5370" y="537"/>
                    </a:lnTo>
                    <a:lnTo>
                      <a:pt x="5093" y="326"/>
                    </a:lnTo>
                    <a:lnTo>
                      <a:pt x="4947" y="228"/>
                    </a:lnTo>
                    <a:lnTo>
                      <a:pt x="4784" y="147"/>
                    </a:lnTo>
                    <a:lnTo>
                      <a:pt x="4621" y="82"/>
                    </a:lnTo>
                    <a:lnTo>
                      <a:pt x="4442" y="33"/>
                    </a:lnTo>
                    <a:lnTo>
                      <a:pt x="4280" y="17"/>
                    </a:lnTo>
                    <a:lnTo>
                      <a:pt x="4101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5096475" y="4665425"/>
                <a:ext cx="186725" cy="304275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12171" extrusionOk="0">
                    <a:moveTo>
                      <a:pt x="3320" y="1"/>
                    </a:moveTo>
                    <a:lnTo>
                      <a:pt x="99" y="9811"/>
                    </a:lnTo>
                    <a:lnTo>
                      <a:pt x="50" y="9974"/>
                    </a:lnTo>
                    <a:lnTo>
                      <a:pt x="17" y="10136"/>
                    </a:lnTo>
                    <a:lnTo>
                      <a:pt x="1" y="10299"/>
                    </a:lnTo>
                    <a:lnTo>
                      <a:pt x="1" y="10462"/>
                    </a:lnTo>
                    <a:lnTo>
                      <a:pt x="17" y="10624"/>
                    </a:lnTo>
                    <a:lnTo>
                      <a:pt x="50" y="10771"/>
                    </a:lnTo>
                    <a:lnTo>
                      <a:pt x="99" y="10917"/>
                    </a:lnTo>
                    <a:lnTo>
                      <a:pt x="147" y="11080"/>
                    </a:lnTo>
                    <a:lnTo>
                      <a:pt x="212" y="11210"/>
                    </a:lnTo>
                    <a:lnTo>
                      <a:pt x="294" y="11357"/>
                    </a:lnTo>
                    <a:lnTo>
                      <a:pt x="391" y="11470"/>
                    </a:lnTo>
                    <a:lnTo>
                      <a:pt x="489" y="11601"/>
                    </a:lnTo>
                    <a:lnTo>
                      <a:pt x="603" y="11715"/>
                    </a:lnTo>
                    <a:lnTo>
                      <a:pt x="733" y="11812"/>
                    </a:lnTo>
                    <a:lnTo>
                      <a:pt x="863" y="11910"/>
                    </a:lnTo>
                    <a:lnTo>
                      <a:pt x="1010" y="11991"/>
                    </a:lnTo>
                    <a:lnTo>
                      <a:pt x="1156" y="12056"/>
                    </a:lnTo>
                    <a:lnTo>
                      <a:pt x="1302" y="12105"/>
                    </a:lnTo>
                    <a:lnTo>
                      <a:pt x="1465" y="12138"/>
                    </a:lnTo>
                    <a:lnTo>
                      <a:pt x="1612" y="12154"/>
                    </a:lnTo>
                    <a:lnTo>
                      <a:pt x="1774" y="12170"/>
                    </a:lnTo>
                    <a:lnTo>
                      <a:pt x="1921" y="12154"/>
                    </a:lnTo>
                    <a:lnTo>
                      <a:pt x="2083" y="12138"/>
                    </a:lnTo>
                    <a:lnTo>
                      <a:pt x="2230" y="12121"/>
                    </a:lnTo>
                    <a:lnTo>
                      <a:pt x="2376" y="12072"/>
                    </a:lnTo>
                    <a:lnTo>
                      <a:pt x="2523" y="12007"/>
                    </a:lnTo>
                    <a:lnTo>
                      <a:pt x="2653" y="11942"/>
                    </a:lnTo>
                    <a:lnTo>
                      <a:pt x="2783" y="11861"/>
                    </a:lnTo>
                    <a:lnTo>
                      <a:pt x="2913" y="11780"/>
                    </a:lnTo>
                    <a:lnTo>
                      <a:pt x="3027" y="11666"/>
                    </a:lnTo>
                    <a:lnTo>
                      <a:pt x="3141" y="11552"/>
                    </a:lnTo>
                    <a:lnTo>
                      <a:pt x="3239" y="11438"/>
                    </a:lnTo>
                    <a:lnTo>
                      <a:pt x="6867" y="6476"/>
                    </a:lnTo>
                    <a:lnTo>
                      <a:pt x="7029" y="6199"/>
                    </a:lnTo>
                    <a:lnTo>
                      <a:pt x="7176" y="5923"/>
                    </a:lnTo>
                    <a:lnTo>
                      <a:pt x="7290" y="5630"/>
                    </a:lnTo>
                    <a:lnTo>
                      <a:pt x="7387" y="5337"/>
                    </a:lnTo>
                    <a:lnTo>
                      <a:pt x="7436" y="5044"/>
                    </a:lnTo>
                    <a:lnTo>
                      <a:pt x="7469" y="4735"/>
                    </a:lnTo>
                    <a:lnTo>
                      <a:pt x="7452" y="4426"/>
                    </a:lnTo>
                    <a:lnTo>
                      <a:pt x="7420" y="4133"/>
                    </a:lnTo>
                    <a:lnTo>
                      <a:pt x="7371" y="3840"/>
                    </a:lnTo>
                    <a:lnTo>
                      <a:pt x="7273" y="3547"/>
                    </a:lnTo>
                    <a:lnTo>
                      <a:pt x="7159" y="3271"/>
                    </a:lnTo>
                    <a:lnTo>
                      <a:pt x="7013" y="2994"/>
                    </a:lnTo>
                    <a:lnTo>
                      <a:pt x="6850" y="2734"/>
                    </a:lnTo>
                    <a:lnTo>
                      <a:pt x="6639" y="2490"/>
                    </a:lnTo>
                    <a:lnTo>
                      <a:pt x="6427" y="2278"/>
                    </a:lnTo>
                    <a:lnTo>
                      <a:pt x="6167" y="2067"/>
                    </a:lnTo>
                    <a:lnTo>
                      <a:pt x="332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6029950" y="5053050"/>
                <a:ext cx="18995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12593" extrusionOk="0">
                    <a:moveTo>
                      <a:pt x="3335" y="0"/>
                    </a:moveTo>
                    <a:lnTo>
                      <a:pt x="2050" y="9095"/>
                    </a:lnTo>
                    <a:lnTo>
                      <a:pt x="781" y="9729"/>
                    </a:lnTo>
                    <a:lnTo>
                      <a:pt x="667" y="9794"/>
                    </a:lnTo>
                    <a:lnTo>
                      <a:pt x="537" y="9876"/>
                    </a:lnTo>
                    <a:lnTo>
                      <a:pt x="439" y="9973"/>
                    </a:lnTo>
                    <a:lnTo>
                      <a:pt x="342" y="10071"/>
                    </a:lnTo>
                    <a:lnTo>
                      <a:pt x="260" y="10185"/>
                    </a:lnTo>
                    <a:lnTo>
                      <a:pt x="179" y="10299"/>
                    </a:lnTo>
                    <a:lnTo>
                      <a:pt x="114" y="10413"/>
                    </a:lnTo>
                    <a:lnTo>
                      <a:pt x="65" y="10543"/>
                    </a:lnTo>
                    <a:lnTo>
                      <a:pt x="33" y="10673"/>
                    </a:lnTo>
                    <a:lnTo>
                      <a:pt x="0" y="10803"/>
                    </a:lnTo>
                    <a:lnTo>
                      <a:pt x="0" y="10933"/>
                    </a:lnTo>
                    <a:lnTo>
                      <a:pt x="0" y="11080"/>
                    </a:lnTo>
                    <a:lnTo>
                      <a:pt x="16" y="11210"/>
                    </a:lnTo>
                    <a:lnTo>
                      <a:pt x="49" y="11340"/>
                    </a:lnTo>
                    <a:lnTo>
                      <a:pt x="98" y="11470"/>
                    </a:lnTo>
                    <a:lnTo>
                      <a:pt x="163" y="11600"/>
                    </a:lnTo>
                    <a:lnTo>
                      <a:pt x="228" y="11714"/>
                    </a:lnTo>
                    <a:lnTo>
                      <a:pt x="309" y="11828"/>
                    </a:lnTo>
                    <a:lnTo>
                      <a:pt x="391" y="11926"/>
                    </a:lnTo>
                    <a:lnTo>
                      <a:pt x="488" y="12023"/>
                    </a:lnTo>
                    <a:lnTo>
                      <a:pt x="602" y="12121"/>
                    </a:lnTo>
                    <a:lnTo>
                      <a:pt x="700" y="12202"/>
                    </a:lnTo>
                    <a:lnTo>
                      <a:pt x="830" y="12284"/>
                    </a:lnTo>
                    <a:lnTo>
                      <a:pt x="944" y="12349"/>
                    </a:lnTo>
                    <a:lnTo>
                      <a:pt x="1171" y="12430"/>
                    </a:lnTo>
                    <a:lnTo>
                      <a:pt x="1415" y="12495"/>
                    </a:lnTo>
                    <a:lnTo>
                      <a:pt x="1708" y="12544"/>
                    </a:lnTo>
                    <a:lnTo>
                      <a:pt x="2017" y="12560"/>
                    </a:lnTo>
                    <a:lnTo>
                      <a:pt x="2327" y="12593"/>
                    </a:lnTo>
                    <a:lnTo>
                      <a:pt x="3254" y="12593"/>
                    </a:lnTo>
                    <a:lnTo>
                      <a:pt x="3433" y="12560"/>
                    </a:lnTo>
                    <a:lnTo>
                      <a:pt x="3596" y="12528"/>
                    </a:lnTo>
                    <a:lnTo>
                      <a:pt x="3758" y="12463"/>
                    </a:lnTo>
                    <a:lnTo>
                      <a:pt x="3921" y="12381"/>
                    </a:lnTo>
                    <a:lnTo>
                      <a:pt x="4051" y="12267"/>
                    </a:lnTo>
                    <a:lnTo>
                      <a:pt x="4181" y="12154"/>
                    </a:lnTo>
                    <a:lnTo>
                      <a:pt x="4279" y="12007"/>
                    </a:lnTo>
                    <a:lnTo>
                      <a:pt x="4376" y="11844"/>
                    </a:lnTo>
                    <a:lnTo>
                      <a:pt x="6980" y="6671"/>
                    </a:lnTo>
                    <a:lnTo>
                      <a:pt x="7159" y="6394"/>
                    </a:lnTo>
                    <a:lnTo>
                      <a:pt x="7305" y="6101"/>
                    </a:lnTo>
                    <a:lnTo>
                      <a:pt x="7419" y="5808"/>
                    </a:lnTo>
                    <a:lnTo>
                      <a:pt x="7516" y="5499"/>
                    </a:lnTo>
                    <a:lnTo>
                      <a:pt x="7565" y="5190"/>
                    </a:lnTo>
                    <a:lnTo>
                      <a:pt x="7598" y="4881"/>
                    </a:lnTo>
                    <a:lnTo>
                      <a:pt x="7598" y="4572"/>
                    </a:lnTo>
                    <a:lnTo>
                      <a:pt x="7565" y="4263"/>
                    </a:lnTo>
                    <a:lnTo>
                      <a:pt x="7500" y="3954"/>
                    </a:lnTo>
                    <a:lnTo>
                      <a:pt x="7403" y="3661"/>
                    </a:lnTo>
                    <a:lnTo>
                      <a:pt x="7289" y="3368"/>
                    </a:lnTo>
                    <a:lnTo>
                      <a:pt x="7126" y="3091"/>
                    </a:lnTo>
                    <a:lnTo>
                      <a:pt x="6963" y="2831"/>
                    </a:lnTo>
                    <a:lnTo>
                      <a:pt x="6752" y="2587"/>
                    </a:lnTo>
                    <a:lnTo>
                      <a:pt x="6524" y="2359"/>
                    </a:lnTo>
                    <a:lnTo>
                      <a:pt x="6264" y="2148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6024650" y="5037600"/>
                <a:ext cx="124900" cy="182625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7305" extrusionOk="0">
                    <a:moveTo>
                      <a:pt x="2473" y="0"/>
                    </a:moveTo>
                    <a:lnTo>
                      <a:pt x="1" y="2815"/>
                    </a:lnTo>
                    <a:lnTo>
                      <a:pt x="3189" y="7305"/>
                    </a:lnTo>
                    <a:lnTo>
                      <a:pt x="4995" y="3726"/>
                    </a:lnTo>
                    <a:lnTo>
                      <a:pt x="2473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4" name="Google Shape;514;p19"/>
            <p:cNvSpPr/>
            <p:nvPr/>
          </p:nvSpPr>
          <p:spPr>
            <a:xfrm>
              <a:off x="3324300" y="18550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133925" y="309627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5353125" y="1697450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5791275" y="2869925"/>
              <a:ext cx="95400" cy="95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Potential Risks</a:t>
            </a:r>
            <a:endParaRPr/>
          </a:p>
        </p:txBody>
      </p:sp>
      <p:grpSp>
        <p:nvGrpSpPr>
          <p:cNvPr id="519" name="Google Shape;519;p19"/>
          <p:cNvGrpSpPr/>
          <p:nvPr/>
        </p:nvGrpSpPr>
        <p:grpSpPr>
          <a:xfrm>
            <a:off x="457200" y="1151893"/>
            <a:ext cx="2113125" cy="1570845"/>
            <a:chOff x="457200" y="2462808"/>
            <a:chExt cx="2113125" cy="1196106"/>
          </a:xfrm>
        </p:grpSpPr>
        <p:sp>
          <p:nvSpPr>
            <p:cNvPr id="520" name="Google Shape;520;p19"/>
            <p:cNvSpPr/>
            <p:nvPr/>
          </p:nvSpPr>
          <p:spPr>
            <a:xfrm>
              <a:off x="1943025" y="2728748"/>
              <a:ext cx="627300" cy="533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19"/>
            <p:cNvSpPr txBox="1"/>
            <p:nvPr/>
          </p:nvSpPr>
          <p:spPr>
            <a:xfrm>
              <a:off x="457200" y="246280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Privacy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p19"/>
            <p:cNvSpPr txBox="1"/>
            <p:nvPr/>
          </p:nvSpPr>
          <p:spPr>
            <a:xfrm>
              <a:off x="457200" y="2689914"/>
              <a:ext cx="1485900" cy="9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Sensitive Data collected - 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Mishandling can lead to privacy concerns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3" name="Google Shape;523;p19"/>
          <p:cNvGrpSpPr/>
          <p:nvPr/>
        </p:nvGrpSpPr>
        <p:grpSpPr>
          <a:xfrm>
            <a:off x="457200" y="3030697"/>
            <a:ext cx="2793000" cy="1347789"/>
            <a:chOff x="457200" y="3322700"/>
            <a:chExt cx="2793000" cy="959212"/>
          </a:xfrm>
        </p:grpSpPr>
        <p:sp>
          <p:nvSpPr>
            <p:cNvPr id="524" name="Google Shape;524;p19"/>
            <p:cNvSpPr/>
            <p:nvPr/>
          </p:nvSpPr>
          <p:spPr>
            <a:xfrm>
              <a:off x="1918425" y="3772812"/>
              <a:ext cx="651900" cy="509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p19"/>
            <p:cNvSpPr txBox="1"/>
            <p:nvPr/>
          </p:nvSpPr>
          <p:spPr>
            <a:xfrm>
              <a:off x="457200" y="3322700"/>
              <a:ext cx="2793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Quality Maintenance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p19"/>
            <p:cNvSpPr txBox="1"/>
            <p:nvPr/>
          </p:nvSpPr>
          <p:spPr>
            <a:xfrm>
              <a:off x="457200" y="3654500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Inaccurate or outdated user data can impact matchmaking algorithms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7" name="Google Shape;527;p19"/>
          <p:cNvGrpSpPr/>
          <p:nvPr/>
        </p:nvGrpSpPr>
        <p:grpSpPr>
          <a:xfrm>
            <a:off x="6573675" y="1103100"/>
            <a:ext cx="2210738" cy="1497005"/>
            <a:chOff x="6573675" y="2425556"/>
            <a:chExt cx="2210738" cy="1497005"/>
          </a:xfrm>
        </p:grpSpPr>
        <p:sp>
          <p:nvSpPr>
            <p:cNvPr id="528" name="Google Shape;528;p19"/>
            <p:cNvSpPr/>
            <p:nvPr/>
          </p:nvSpPr>
          <p:spPr>
            <a:xfrm>
              <a:off x="6573675" y="2596450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p19"/>
            <p:cNvSpPr txBox="1"/>
            <p:nvPr/>
          </p:nvSpPr>
          <p:spPr>
            <a:xfrm>
              <a:off x="6824213" y="2425556"/>
              <a:ext cx="1960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Reputational Risk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p19"/>
            <p:cNvSpPr txBox="1"/>
            <p:nvPr/>
          </p:nvSpPr>
          <p:spPr>
            <a:xfrm>
              <a:off x="7200900" y="2767261"/>
              <a:ext cx="14859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Importance on Brand Image - Damage to reputation can lead to decline in users.</a:t>
              </a:r>
              <a:endPara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1" name="Google Shape;531;p19"/>
          <p:cNvGrpSpPr/>
          <p:nvPr/>
        </p:nvGrpSpPr>
        <p:grpSpPr>
          <a:xfrm>
            <a:off x="6573675" y="3030790"/>
            <a:ext cx="2461275" cy="1615971"/>
            <a:chOff x="6573675" y="3322700"/>
            <a:chExt cx="2461275" cy="1030659"/>
          </a:xfrm>
        </p:grpSpPr>
        <p:sp>
          <p:nvSpPr>
            <p:cNvPr id="532" name="Google Shape;532;p19"/>
            <p:cNvSpPr/>
            <p:nvPr/>
          </p:nvSpPr>
          <p:spPr>
            <a:xfrm>
              <a:off x="6573675" y="3775717"/>
              <a:ext cx="627300" cy="44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19"/>
            <p:cNvSpPr txBox="1"/>
            <p:nvPr/>
          </p:nvSpPr>
          <p:spPr>
            <a:xfrm>
              <a:off x="6684450" y="3322700"/>
              <a:ext cx="2350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Regulatory Compliance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p19"/>
            <p:cNvSpPr txBox="1"/>
            <p:nvPr/>
          </p:nvSpPr>
          <p:spPr>
            <a:xfrm>
              <a:off x="7169550" y="3582959"/>
              <a:ext cx="18654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Evolving regulations by CPPA -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Keeping abreast might increase operational costs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35" name="Google Shape;535;p19"/>
          <p:cNvCxnSpPr>
            <a:stCxn id="520" idx="6"/>
            <a:endCxn id="514" idx="2"/>
          </p:cNvCxnSpPr>
          <p:nvPr/>
        </p:nvCxnSpPr>
        <p:spPr>
          <a:xfrm>
            <a:off x="2570325" y="1851606"/>
            <a:ext cx="753900" cy="51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6" name="Google Shape;536;p19"/>
          <p:cNvCxnSpPr>
            <a:stCxn id="524" idx="6"/>
            <a:endCxn id="515" idx="2"/>
          </p:cNvCxnSpPr>
          <p:nvPr/>
        </p:nvCxnSpPr>
        <p:spPr>
          <a:xfrm rot="10800000" flipH="1">
            <a:off x="2570325" y="3143918"/>
            <a:ext cx="1563600" cy="87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7" name="Google Shape;537;p19"/>
          <p:cNvCxnSpPr>
            <a:stCxn id="528" idx="2"/>
            <a:endCxn id="516" idx="6"/>
          </p:cNvCxnSpPr>
          <p:nvPr/>
        </p:nvCxnSpPr>
        <p:spPr>
          <a:xfrm flipH="1">
            <a:off x="5448675" y="1587644"/>
            <a:ext cx="1125000" cy="15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8" name="Google Shape;538;p19"/>
          <p:cNvCxnSpPr>
            <a:stCxn id="532" idx="2"/>
            <a:endCxn id="517" idx="6"/>
          </p:cNvCxnSpPr>
          <p:nvPr/>
        </p:nvCxnSpPr>
        <p:spPr>
          <a:xfrm rot="10800000">
            <a:off x="5886675" y="2917567"/>
            <a:ext cx="687000" cy="1169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0"/>
          <p:cNvSpPr/>
          <p:nvPr/>
        </p:nvSpPr>
        <p:spPr>
          <a:xfrm>
            <a:off x="8313538" y="4522650"/>
            <a:ext cx="561900" cy="56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Risks In Action</a:t>
            </a:r>
            <a:endParaRPr/>
          </a:p>
        </p:txBody>
      </p:sp>
      <p:grpSp>
        <p:nvGrpSpPr>
          <p:cNvPr id="545" name="Google Shape;545;p20"/>
          <p:cNvGrpSpPr/>
          <p:nvPr/>
        </p:nvGrpSpPr>
        <p:grpSpPr>
          <a:xfrm>
            <a:off x="8417102" y="4633957"/>
            <a:ext cx="354778" cy="339271"/>
            <a:chOff x="5045500" y="842250"/>
            <a:chExt cx="503875" cy="481850"/>
          </a:xfrm>
        </p:grpSpPr>
        <p:sp>
          <p:nvSpPr>
            <p:cNvPr id="546" name="Google Shape;546;p20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8" name="Google Shape;548;p20"/>
          <p:cNvGrpSpPr/>
          <p:nvPr/>
        </p:nvGrpSpPr>
        <p:grpSpPr>
          <a:xfrm>
            <a:off x="720600" y="1481746"/>
            <a:ext cx="1747951" cy="2443053"/>
            <a:chOff x="1047310" y="954928"/>
            <a:chExt cx="3217877" cy="3777139"/>
          </a:xfrm>
        </p:grpSpPr>
        <p:grpSp>
          <p:nvGrpSpPr>
            <p:cNvPr id="549" name="Google Shape;549;p20"/>
            <p:cNvGrpSpPr/>
            <p:nvPr/>
          </p:nvGrpSpPr>
          <p:grpSpPr>
            <a:xfrm>
              <a:off x="1047310" y="954928"/>
              <a:ext cx="3217877" cy="3777139"/>
              <a:chOff x="1578450" y="238125"/>
              <a:chExt cx="4463075" cy="5238750"/>
            </a:xfrm>
          </p:grpSpPr>
          <p:sp>
            <p:nvSpPr>
              <p:cNvPr id="550" name="Google Shape;550;p20"/>
              <p:cNvSpPr/>
              <p:nvPr/>
            </p:nvSpPr>
            <p:spPr>
              <a:xfrm>
                <a:off x="2005275" y="1096975"/>
                <a:ext cx="3721775" cy="3721775"/>
              </a:xfrm>
              <a:custGeom>
                <a:avLst/>
                <a:gdLst/>
                <a:ahLst/>
                <a:cxnLst/>
                <a:rect l="l" t="t" r="r" b="b"/>
                <a:pathLst>
                  <a:path w="148871" h="148871" extrusionOk="0">
                    <a:moveTo>
                      <a:pt x="73467" y="1"/>
                    </a:moveTo>
                    <a:lnTo>
                      <a:pt x="72508" y="19"/>
                    </a:lnTo>
                    <a:lnTo>
                      <a:pt x="71549" y="57"/>
                    </a:lnTo>
                    <a:lnTo>
                      <a:pt x="70609" y="95"/>
                    </a:lnTo>
                    <a:lnTo>
                      <a:pt x="69650" y="151"/>
                    </a:lnTo>
                    <a:lnTo>
                      <a:pt x="68710" y="207"/>
                    </a:lnTo>
                    <a:lnTo>
                      <a:pt x="67770" y="283"/>
                    </a:lnTo>
                    <a:lnTo>
                      <a:pt x="66829" y="377"/>
                    </a:lnTo>
                    <a:lnTo>
                      <a:pt x="65889" y="471"/>
                    </a:lnTo>
                    <a:lnTo>
                      <a:pt x="64949" y="584"/>
                    </a:lnTo>
                    <a:lnTo>
                      <a:pt x="64028" y="715"/>
                    </a:lnTo>
                    <a:lnTo>
                      <a:pt x="63087" y="847"/>
                    </a:lnTo>
                    <a:lnTo>
                      <a:pt x="62166" y="997"/>
                    </a:lnTo>
                    <a:lnTo>
                      <a:pt x="61264" y="1148"/>
                    </a:lnTo>
                    <a:lnTo>
                      <a:pt x="60342" y="1317"/>
                    </a:lnTo>
                    <a:lnTo>
                      <a:pt x="59440" y="1505"/>
                    </a:lnTo>
                    <a:lnTo>
                      <a:pt x="58518" y="1693"/>
                    </a:lnTo>
                    <a:lnTo>
                      <a:pt x="57616" y="1900"/>
                    </a:lnTo>
                    <a:lnTo>
                      <a:pt x="56732" y="2107"/>
                    </a:lnTo>
                    <a:lnTo>
                      <a:pt x="55829" y="2332"/>
                    </a:lnTo>
                    <a:lnTo>
                      <a:pt x="54945" y="2577"/>
                    </a:lnTo>
                    <a:lnTo>
                      <a:pt x="54062" y="2821"/>
                    </a:lnTo>
                    <a:lnTo>
                      <a:pt x="53178" y="3066"/>
                    </a:lnTo>
                    <a:lnTo>
                      <a:pt x="52294" y="3348"/>
                    </a:lnTo>
                    <a:lnTo>
                      <a:pt x="51429" y="3611"/>
                    </a:lnTo>
                    <a:lnTo>
                      <a:pt x="50564" y="3912"/>
                    </a:lnTo>
                    <a:lnTo>
                      <a:pt x="48834" y="4514"/>
                    </a:lnTo>
                    <a:lnTo>
                      <a:pt x="47142" y="5153"/>
                    </a:lnTo>
                    <a:lnTo>
                      <a:pt x="45450" y="5849"/>
                    </a:lnTo>
                    <a:lnTo>
                      <a:pt x="43795" y="6563"/>
                    </a:lnTo>
                    <a:lnTo>
                      <a:pt x="42159" y="7334"/>
                    </a:lnTo>
                    <a:lnTo>
                      <a:pt x="40542" y="8143"/>
                    </a:lnTo>
                    <a:lnTo>
                      <a:pt x="38943" y="8970"/>
                    </a:lnTo>
                    <a:lnTo>
                      <a:pt x="37383" y="9854"/>
                    </a:lnTo>
                    <a:lnTo>
                      <a:pt x="35841" y="10775"/>
                    </a:lnTo>
                    <a:lnTo>
                      <a:pt x="34318" y="11715"/>
                    </a:lnTo>
                    <a:lnTo>
                      <a:pt x="32813" y="12712"/>
                    </a:lnTo>
                    <a:lnTo>
                      <a:pt x="31347" y="13727"/>
                    </a:lnTo>
                    <a:lnTo>
                      <a:pt x="29899" y="14780"/>
                    </a:lnTo>
                    <a:lnTo>
                      <a:pt x="28470" y="15871"/>
                    </a:lnTo>
                    <a:lnTo>
                      <a:pt x="27078" y="16999"/>
                    </a:lnTo>
                    <a:lnTo>
                      <a:pt x="25724" y="18146"/>
                    </a:lnTo>
                    <a:lnTo>
                      <a:pt x="24389" y="19331"/>
                    </a:lnTo>
                    <a:lnTo>
                      <a:pt x="23073" y="20553"/>
                    </a:lnTo>
                    <a:lnTo>
                      <a:pt x="21794" y="21794"/>
                    </a:lnTo>
                    <a:lnTo>
                      <a:pt x="20553" y="23073"/>
                    </a:lnTo>
                    <a:lnTo>
                      <a:pt x="19331" y="24389"/>
                    </a:lnTo>
                    <a:lnTo>
                      <a:pt x="18146" y="25724"/>
                    </a:lnTo>
                    <a:lnTo>
                      <a:pt x="16999" y="27078"/>
                    </a:lnTo>
                    <a:lnTo>
                      <a:pt x="15871" y="28470"/>
                    </a:lnTo>
                    <a:lnTo>
                      <a:pt x="14781" y="29899"/>
                    </a:lnTo>
                    <a:lnTo>
                      <a:pt x="13728" y="31347"/>
                    </a:lnTo>
                    <a:lnTo>
                      <a:pt x="12712" y="32813"/>
                    </a:lnTo>
                    <a:lnTo>
                      <a:pt x="11716" y="34318"/>
                    </a:lnTo>
                    <a:lnTo>
                      <a:pt x="10775" y="35841"/>
                    </a:lnTo>
                    <a:lnTo>
                      <a:pt x="9854" y="37383"/>
                    </a:lnTo>
                    <a:lnTo>
                      <a:pt x="8970" y="38943"/>
                    </a:lnTo>
                    <a:lnTo>
                      <a:pt x="8143" y="40542"/>
                    </a:lnTo>
                    <a:lnTo>
                      <a:pt x="7334" y="42159"/>
                    </a:lnTo>
                    <a:lnTo>
                      <a:pt x="6563" y="43795"/>
                    </a:lnTo>
                    <a:lnTo>
                      <a:pt x="5849" y="45450"/>
                    </a:lnTo>
                    <a:lnTo>
                      <a:pt x="5153" y="47142"/>
                    </a:lnTo>
                    <a:lnTo>
                      <a:pt x="4514" y="48834"/>
                    </a:lnTo>
                    <a:lnTo>
                      <a:pt x="3912" y="50564"/>
                    </a:lnTo>
                    <a:lnTo>
                      <a:pt x="3611" y="51429"/>
                    </a:lnTo>
                    <a:lnTo>
                      <a:pt x="3348" y="52294"/>
                    </a:lnTo>
                    <a:lnTo>
                      <a:pt x="3066" y="53178"/>
                    </a:lnTo>
                    <a:lnTo>
                      <a:pt x="2821" y="54062"/>
                    </a:lnTo>
                    <a:lnTo>
                      <a:pt x="2577" y="54945"/>
                    </a:lnTo>
                    <a:lnTo>
                      <a:pt x="2332" y="55829"/>
                    </a:lnTo>
                    <a:lnTo>
                      <a:pt x="2107" y="56732"/>
                    </a:lnTo>
                    <a:lnTo>
                      <a:pt x="1900" y="57616"/>
                    </a:lnTo>
                    <a:lnTo>
                      <a:pt x="1693" y="58518"/>
                    </a:lnTo>
                    <a:lnTo>
                      <a:pt x="1505" y="59440"/>
                    </a:lnTo>
                    <a:lnTo>
                      <a:pt x="1336" y="60342"/>
                    </a:lnTo>
                    <a:lnTo>
                      <a:pt x="1148" y="61264"/>
                    </a:lnTo>
                    <a:lnTo>
                      <a:pt x="997" y="62166"/>
                    </a:lnTo>
                    <a:lnTo>
                      <a:pt x="847" y="63088"/>
                    </a:lnTo>
                    <a:lnTo>
                      <a:pt x="715" y="64028"/>
                    </a:lnTo>
                    <a:lnTo>
                      <a:pt x="584" y="64949"/>
                    </a:lnTo>
                    <a:lnTo>
                      <a:pt x="471" y="65889"/>
                    </a:lnTo>
                    <a:lnTo>
                      <a:pt x="377" y="66829"/>
                    </a:lnTo>
                    <a:lnTo>
                      <a:pt x="283" y="67770"/>
                    </a:lnTo>
                    <a:lnTo>
                      <a:pt x="208" y="68710"/>
                    </a:lnTo>
                    <a:lnTo>
                      <a:pt x="151" y="69650"/>
                    </a:lnTo>
                    <a:lnTo>
                      <a:pt x="95" y="70609"/>
                    </a:lnTo>
                    <a:lnTo>
                      <a:pt x="57" y="71549"/>
                    </a:lnTo>
                    <a:lnTo>
                      <a:pt x="20" y="72508"/>
                    </a:lnTo>
                    <a:lnTo>
                      <a:pt x="1" y="73467"/>
                    </a:lnTo>
                    <a:lnTo>
                      <a:pt x="1" y="74426"/>
                    </a:lnTo>
                    <a:lnTo>
                      <a:pt x="1" y="75404"/>
                    </a:lnTo>
                    <a:lnTo>
                      <a:pt x="20" y="76363"/>
                    </a:lnTo>
                    <a:lnTo>
                      <a:pt x="57" y="77303"/>
                    </a:lnTo>
                    <a:lnTo>
                      <a:pt x="95" y="78262"/>
                    </a:lnTo>
                    <a:lnTo>
                      <a:pt x="151" y="79221"/>
                    </a:lnTo>
                    <a:lnTo>
                      <a:pt x="208" y="80161"/>
                    </a:lnTo>
                    <a:lnTo>
                      <a:pt x="283" y="81102"/>
                    </a:lnTo>
                    <a:lnTo>
                      <a:pt x="377" y="82042"/>
                    </a:lnTo>
                    <a:lnTo>
                      <a:pt x="471" y="82982"/>
                    </a:lnTo>
                    <a:lnTo>
                      <a:pt x="584" y="83922"/>
                    </a:lnTo>
                    <a:lnTo>
                      <a:pt x="715" y="84844"/>
                    </a:lnTo>
                    <a:lnTo>
                      <a:pt x="847" y="85765"/>
                    </a:lnTo>
                    <a:lnTo>
                      <a:pt x="997" y="86686"/>
                    </a:lnTo>
                    <a:lnTo>
                      <a:pt x="1148" y="87608"/>
                    </a:lnTo>
                    <a:lnTo>
                      <a:pt x="1336" y="88529"/>
                    </a:lnTo>
                    <a:lnTo>
                      <a:pt x="1505" y="89432"/>
                    </a:lnTo>
                    <a:lnTo>
                      <a:pt x="1693" y="90334"/>
                    </a:lnTo>
                    <a:lnTo>
                      <a:pt x="1900" y="91237"/>
                    </a:lnTo>
                    <a:lnTo>
                      <a:pt x="2107" y="92139"/>
                    </a:lnTo>
                    <a:lnTo>
                      <a:pt x="2332" y="93042"/>
                    </a:lnTo>
                    <a:lnTo>
                      <a:pt x="2577" y="93926"/>
                    </a:lnTo>
                    <a:lnTo>
                      <a:pt x="2821" y="94810"/>
                    </a:lnTo>
                    <a:lnTo>
                      <a:pt x="3066" y="95693"/>
                    </a:lnTo>
                    <a:lnTo>
                      <a:pt x="3348" y="96577"/>
                    </a:lnTo>
                    <a:lnTo>
                      <a:pt x="3611" y="97442"/>
                    </a:lnTo>
                    <a:lnTo>
                      <a:pt x="3912" y="98307"/>
                    </a:lnTo>
                    <a:lnTo>
                      <a:pt x="4514" y="100018"/>
                    </a:lnTo>
                    <a:lnTo>
                      <a:pt x="5153" y="101729"/>
                    </a:lnTo>
                    <a:lnTo>
                      <a:pt x="5849" y="103403"/>
                    </a:lnTo>
                    <a:lnTo>
                      <a:pt x="6563" y="105058"/>
                    </a:lnTo>
                    <a:lnTo>
                      <a:pt x="7334" y="106712"/>
                    </a:lnTo>
                    <a:lnTo>
                      <a:pt x="8143" y="108330"/>
                    </a:lnTo>
                    <a:lnTo>
                      <a:pt x="8970" y="109909"/>
                    </a:lnTo>
                    <a:lnTo>
                      <a:pt x="9854" y="111489"/>
                    </a:lnTo>
                    <a:lnTo>
                      <a:pt x="10775" y="113031"/>
                    </a:lnTo>
                    <a:lnTo>
                      <a:pt x="11716" y="114554"/>
                    </a:lnTo>
                    <a:lnTo>
                      <a:pt x="12712" y="116058"/>
                    </a:lnTo>
                    <a:lnTo>
                      <a:pt x="13728" y="117525"/>
                    </a:lnTo>
                    <a:lnTo>
                      <a:pt x="14781" y="118973"/>
                    </a:lnTo>
                    <a:lnTo>
                      <a:pt x="15871" y="120383"/>
                    </a:lnTo>
                    <a:lnTo>
                      <a:pt x="16999" y="121774"/>
                    </a:lnTo>
                    <a:lnTo>
                      <a:pt x="18146" y="123147"/>
                    </a:lnTo>
                    <a:lnTo>
                      <a:pt x="19331" y="124482"/>
                    </a:lnTo>
                    <a:lnTo>
                      <a:pt x="20553" y="125798"/>
                    </a:lnTo>
                    <a:lnTo>
                      <a:pt x="21794" y="127077"/>
                    </a:lnTo>
                    <a:lnTo>
                      <a:pt x="23073" y="128318"/>
                    </a:lnTo>
                    <a:lnTo>
                      <a:pt x="24389" y="129540"/>
                    </a:lnTo>
                    <a:lnTo>
                      <a:pt x="25724" y="130725"/>
                    </a:lnTo>
                    <a:lnTo>
                      <a:pt x="27078" y="131872"/>
                    </a:lnTo>
                    <a:lnTo>
                      <a:pt x="28470" y="133000"/>
                    </a:lnTo>
                    <a:lnTo>
                      <a:pt x="29899" y="134091"/>
                    </a:lnTo>
                    <a:lnTo>
                      <a:pt x="31347" y="135144"/>
                    </a:lnTo>
                    <a:lnTo>
                      <a:pt x="32813" y="136159"/>
                    </a:lnTo>
                    <a:lnTo>
                      <a:pt x="34318" y="137137"/>
                    </a:lnTo>
                    <a:lnTo>
                      <a:pt x="35841" y="138096"/>
                    </a:lnTo>
                    <a:lnTo>
                      <a:pt x="37383" y="139017"/>
                    </a:lnTo>
                    <a:lnTo>
                      <a:pt x="38943" y="139882"/>
                    </a:lnTo>
                    <a:lnTo>
                      <a:pt x="40542" y="140729"/>
                    </a:lnTo>
                    <a:lnTo>
                      <a:pt x="42159" y="141537"/>
                    </a:lnTo>
                    <a:lnTo>
                      <a:pt x="43795" y="142289"/>
                    </a:lnTo>
                    <a:lnTo>
                      <a:pt x="45450" y="143023"/>
                    </a:lnTo>
                    <a:lnTo>
                      <a:pt x="47142" y="143700"/>
                    </a:lnTo>
                    <a:lnTo>
                      <a:pt x="48834" y="144358"/>
                    </a:lnTo>
                    <a:lnTo>
                      <a:pt x="50564" y="144959"/>
                    </a:lnTo>
                    <a:lnTo>
                      <a:pt x="51429" y="145241"/>
                    </a:lnTo>
                    <a:lnTo>
                      <a:pt x="52294" y="145524"/>
                    </a:lnTo>
                    <a:lnTo>
                      <a:pt x="53178" y="145787"/>
                    </a:lnTo>
                    <a:lnTo>
                      <a:pt x="54062" y="146050"/>
                    </a:lnTo>
                    <a:lnTo>
                      <a:pt x="54945" y="146295"/>
                    </a:lnTo>
                    <a:lnTo>
                      <a:pt x="55829" y="146520"/>
                    </a:lnTo>
                    <a:lnTo>
                      <a:pt x="56732" y="146746"/>
                    </a:lnTo>
                    <a:lnTo>
                      <a:pt x="57616" y="146971"/>
                    </a:lnTo>
                    <a:lnTo>
                      <a:pt x="58518" y="147159"/>
                    </a:lnTo>
                    <a:lnTo>
                      <a:pt x="59440" y="147366"/>
                    </a:lnTo>
                    <a:lnTo>
                      <a:pt x="60342" y="147536"/>
                    </a:lnTo>
                    <a:lnTo>
                      <a:pt x="61264" y="147705"/>
                    </a:lnTo>
                    <a:lnTo>
                      <a:pt x="62166" y="147874"/>
                    </a:lnTo>
                    <a:lnTo>
                      <a:pt x="63087" y="148006"/>
                    </a:lnTo>
                    <a:lnTo>
                      <a:pt x="64028" y="148156"/>
                    </a:lnTo>
                    <a:lnTo>
                      <a:pt x="64949" y="148269"/>
                    </a:lnTo>
                    <a:lnTo>
                      <a:pt x="65889" y="148382"/>
                    </a:lnTo>
                    <a:lnTo>
                      <a:pt x="66829" y="148495"/>
                    </a:lnTo>
                    <a:lnTo>
                      <a:pt x="67770" y="148570"/>
                    </a:lnTo>
                    <a:lnTo>
                      <a:pt x="68710" y="148645"/>
                    </a:lnTo>
                    <a:lnTo>
                      <a:pt x="69650" y="148720"/>
                    </a:lnTo>
                    <a:lnTo>
                      <a:pt x="70609" y="148777"/>
                    </a:lnTo>
                    <a:lnTo>
                      <a:pt x="71549" y="148814"/>
                    </a:lnTo>
                    <a:lnTo>
                      <a:pt x="72508" y="148852"/>
                    </a:lnTo>
                    <a:lnTo>
                      <a:pt x="73467" y="148871"/>
                    </a:lnTo>
                    <a:lnTo>
                      <a:pt x="75404" y="148871"/>
                    </a:lnTo>
                    <a:lnTo>
                      <a:pt x="76363" y="148852"/>
                    </a:lnTo>
                    <a:lnTo>
                      <a:pt x="77303" y="148814"/>
                    </a:lnTo>
                    <a:lnTo>
                      <a:pt x="78262" y="148777"/>
                    </a:lnTo>
                    <a:lnTo>
                      <a:pt x="79221" y="148720"/>
                    </a:lnTo>
                    <a:lnTo>
                      <a:pt x="80161" y="148645"/>
                    </a:lnTo>
                    <a:lnTo>
                      <a:pt x="81101" y="148570"/>
                    </a:lnTo>
                    <a:lnTo>
                      <a:pt x="82042" y="148495"/>
                    </a:lnTo>
                    <a:lnTo>
                      <a:pt x="82982" y="148382"/>
                    </a:lnTo>
                    <a:lnTo>
                      <a:pt x="83922" y="148269"/>
                    </a:lnTo>
                    <a:lnTo>
                      <a:pt x="84843" y="148156"/>
                    </a:lnTo>
                    <a:lnTo>
                      <a:pt x="85765" y="148006"/>
                    </a:lnTo>
                    <a:lnTo>
                      <a:pt x="86686" y="147874"/>
                    </a:lnTo>
                    <a:lnTo>
                      <a:pt x="87608" y="147705"/>
                    </a:lnTo>
                    <a:lnTo>
                      <a:pt x="88529" y="147536"/>
                    </a:lnTo>
                    <a:lnTo>
                      <a:pt x="89432" y="147366"/>
                    </a:lnTo>
                    <a:lnTo>
                      <a:pt x="90334" y="147159"/>
                    </a:lnTo>
                    <a:lnTo>
                      <a:pt x="91237" y="146971"/>
                    </a:lnTo>
                    <a:lnTo>
                      <a:pt x="92139" y="146746"/>
                    </a:lnTo>
                    <a:lnTo>
                      <a:pt x="93042" y="146520"/>
                    </a:lnTo>
                    <a:lnTo>
                      <a:pt x="93926" y="146295"/>
                    </a:lnTo>
                    <a:lnTo>
                      <a:pt x="94809" y="146050"/>
                    </a:lnTo>
                    <a:lnTo>
                      <a:pt x="95693" y="145787"/>
                    </a:lnTo>
                    <a:lnTo>
                      <a:pt x="96577" y="145524"/>
                    </a:lnTo>
                    <a:lnTo>
                      <a:pt x="97442" y="145241"/>
                    </a:lnTo>
                    <a:lnTo>
                      <a:pt x="98307" y="144959"/>
                    </a:lnTo>
                    <a:lnTo>
                      <a:pt x="100018" y="144358"/>
                    </a:lnTo>
                    <a:lnTo>
                      <a:pt x="101729" y="143700"/>
                    </a:lnTo>
                    <a:lnTo>
                      <a:pt x="103403" y="143023"/>
                    </a:lnTo>
                    <a:lnTo>
                      <a:pt x="105076" y="142289"/>
                    </a:lnTo>
                    <a:lnTo>
                      <a:pt x="106712" y="141537"/>
                    </a:lnTo>
                    <a:lnTo>
                      <a:pt x="108329" y="140729"/>
                    </a:lnTo>
                    <a:lnTo>
                      <a:pt x="109909" y="139882"/>
                    </a:lnTo>
                    <a:lnTo>
                      <a:pt x="111488" y="139017"/>
                    </a:lnTo>
                    <a:lnTo>
                      <a:pt x="113030" y="138096"/>
                    </a:lnTo>
                    <a:lnTo>
                      <a:pt x="114553" y="137137"/>
                    </a:lnTo>
                    <a:lnTo>
                      <a:pt x="116058" y="136159"/>
                    </a:lnTo>
                    <a:lnTo>
                      <a:pt x="117524" y="135144"/>
                    </a:lnTo>
                    <a:lnTo>
                      <a:pt x="118972" y="134091"/>
                    </a:lnTo>
                    <a:lnTo>
                      <a:pt x="120383" y="133000"/>
                    </a:lnTo>
                    <a:lnTo>
                      <a:pt x="121774" y="131872"/>
                    </a:lnTo>
                    <a:lnTo>
                      <a:pt x="123147" y="130725"/>
                    </a:lnTo>
                    <a:lnTo>
                      <a:pt x="124482" y="129540"/>
                    </a:lnTo>
                    <a:lnTo>
                      <a:pt x="125798" y="128318"/>
                    </a:lnTo>
                    <a:lnTo>
                      <a:pt x="127077" y="127077"/>
                    </a:lnTo>
                    <a:lnTo>
                      <a:pt x="128318" y="125798"/>
                    </a:lnTo>
                    <a:lnTo>
                      <a:pt x="129540" y="124482"/>
                    </a:lnTo>
                    <a:lnTo>
                      <a:pt x="130725" y="123147"/>
                    </a:lnTo>
                    <a:lnTo>
                      <a:pt x="131872" y="121774"/>
                    </a:lnTo>
                    <a:lnTo>
                      <a:pt x="133000" y="120383"/>
                    </a:lnTo>
                    <a:lnTo>
                      <a:pt x="134091" y="118973"/>
                    </a:lnTo>
                    <a:lnTo>
                      <a:pt x="135144" y="117525"/>
                    </a:lnTo>
                    <a:lnTo>
                      <a:pt x="136159" y="116058"/>
                    </a:lnTo>
                    <a:lnTo>
                      <a:pt x="137137" y="114554"/>
                    </a:lnTo>
                    <a:lnTo>
                      <a:pt x="138096" y="113031"/>
                    </a:lnTo>
                    <a:lnTo>
                      <a:pt x="139017" y="111489"/>
                    </a:lnTo>
                    <a:lnTo>
                      <a:pt x="139882" y="109909"/>
                    </a:lnTo>
                    <a:lnTo>
                      <a:pt x="140728" y="108330"/>
                    </a:lnTo>
                    <a:lnTo>
                      <a:pt x="141537" y="106712"/>
                    </a:lnTo>
                    <a:lnTo>
                      <a:pt x="142289" y="105058"/>
                    </a:lnTo>
                    <a:lnTo>
                      <a:pt x="143022" y="103403"/>
                    </a:lnTo>
                    <a:lnTo>
                      <a:pt x="143699" y="101729"/>
                    </a:lnTo>
                    <a:lnTo>
                      <a:pt x="144357" y="100018"/>
                    </a:lnTo>
                    <a:lnTo>
                      <a:pt x="144959" y="98307"/>
                    </a:lnTo>
                    <a:lnTo>
                      <a:pt x="145241" y="97442"/>
                    </a:lnTo>
                    <a:lnTo>
                      <a:pt x="145523" y="96577"/>
                    </a:lnTo>
                    <a:lnTo>
                      <a:pt x="145786" y="95693"/>
                    </a:lnTo>
                    <a:lnTo>
                      <a:pt x="146050" y="94810"/>
                    </a:lnTo>
                    <a:lnTo>
                      <a:pt x="146294" y="93926"/>
                    </a:lnTo>
                    <a:lnTo>
                      <a:pt x="146520" y="93042"/>
                    </a:lnTo>
                    <a:lnTo>
                      <a:pt x="146745" y="92139"/>
                    </a:lnTo>
                    <a:lnTo>
                      <a:pt x="146971" y="91237"/>
                    </a:lnTo>
                    <a:lnTo>
                      <a:pt x="147159" y="90334"/>
                    </a:lnTo>
                    <a:lnTo>
                      <a:pt x="147366" y="89432"/>
                    </a:lnTo>
                    <a:lnTo>
                      <a:pt x="147535" y="88529"/>
                    </a:lnTo>
                    <a:lnTo>
                      <a:pt x="147704" y="87608"/>
                    </a:lnTo>
                    <a:lnTo>
                      <a:pt x="147874" y="86686"/>
                    </a:lnTo>
                    <a:lnTo>
                      <a:pt x="148005" y="85765"/>
                    </a:lnTo>
                    <a:lnTo>
                      <a:pt x="148156" y="84844"/>
                    </a:lnTo>
                    <a:lnTo>
                      <a:pt x="148269" y="83922"/>
                    </a:lnTo>
                    <a:lnTo>
                      <a:pt x="148381" y="82982"/>
                    </a:lnTo>
                    <a:lnTo>
                      <a:pt x="148494" y="82042"/>
                    </a:lnTo>
                    <a:lnTo>
                      <a:pt x="148569" y="81102"/>
                    </a:lnTo>
                    <a:lnTo>
                      <a:pt x="148663" y="80161"/>
                    </a:lnTo>
                    <a:lnTo>
                      <a:pt x="148720" y="79221"/>
                    </a:lnTo>
                    <a:lnTo>
                      <a:pt x="148776" y="78262"/>
                    </a:lnTo>
                    <a:lnTo>
                      <a:pt x="148814" y="77303"/>
                    </a:lnTo>
                    <a:lnTo>
                      <a:pt x="148851" y="76363"/>
                    </a:lnTo>
                    <a:lnTo>
                      <a:pt x="148870" y="75404"/>
                    </a:lnTo>
                    <a:lnTo>
                      <a:pt x="148870" y="74426"/>
                    </a:lnTo>
                    <a:lnTo>
                      <a:pt x="148870" y="73467"/>
                    </a:lnTo>
                    <a:lnTo>
                      <a:pt x="148851" y="72508"/>
                    </a:lnTo>
                    <a:lnTo>
                      <a:pt x="148814" y="71549"/>
                    </a:lnTo>
                    <a:lnTo>
                      <a:pt x="148776" y="70609"/>
                    </a:lnTo>
                    <a:lnTo>
                      <a:pt x="148720" y="69650"/>
                    </a:lnTo>
                    <a:lnTo>
                      <a:pt x="148663" y="68710"/>
                    </a:lnTo>
                    <a:lnTo>
                      <a:pt x="148569" y="67770"/>
                    </a:lnTo>
                    <a:lnTo>
                      <a:pt x="148494" y="66829"/>
                    </a:lnTo>
                    <a:lnTo>
                      <a:pt x="148381" y="65889"/>
                    </a:lnTo>
                    <a:lnTo>
                      <a:pt x="148269" y="64949"/>
                    </a:lnTo>
                    <a:lnTo>
                      <a:pt x="148156" y="64028"/>
                    </a:lnTo>
                    <a:lnTo>
                      <a:pt x="148005" y="63088"/>
                    </a:lnTo>
                    <a:lnTo>
                      <a:pt x="147874" y="62166"/>
                    </a:lnTo>
                    <a:lnTo>
                      <a:pt x="147704" y="61264"/>
                    </a:lnTo>
                    <a:lnTo>
                      <a:pt x="147535" y="60342"/>
                    </a:lnTo>
                    <a:lnTo>
                      <a:pt x="147366" y="59440"/>
                    </a:lnTo>
                    <a:lnTo>
                      <a:pt x="147159" y="58518"/>
                    </a:lnTo>
                    <a:lnTo>
                      <a:pt x="146971" y="57616"/>
                    </a:lnTo>
                    <a:lnTo>
                      <a:pt x="146745" y="56732"/>
                    </a:lnTo>
                    <a:lnTo>
                      <a:pt x="146520" y="55829"/>
                    </a:lnTo>
                    <a:lnTo>
                      <a:pt x="146294" y="54945"/>
                    </a:lnTo>
                    <a:lnTo>
                      <a:pt x="146050" y="54062"/>
                    </a:lnTo>
                    <a:lnTo>
                      <a:pt x="145786" y="53178"/>
                    </a:lnTo>
                    <a:lnTo>
                      <a:pt x="145523" y="52294"/>
                    </a:lnTo>
                    <a:lnTo>
                      <a:pt x="145241" y="51429"/>
                    </a:lnTo>
                    <a:lnTo>
                      <a:pt x="144959" y="50564"/>
                    </a:lnTo>
                    <a:lnTo>
                      <a:pt x="144357" y="48834"/>
                    </a:lnTo>
                    <a:lnTo>
                      <a:pt x="143699" y="47142"/>
                    </a:lnTo>
                    <a:lnTo>
                      <a:pt x="143022" y="45450"/>
                    </a:lnTo>
                    <a:lnTo>
                      <a:pt x="142289" y="43795"/>
                    </a:lnTo>
                    <a:lnTo>
                      <a:pt x="141537" y="42159"/>
                    </a:lnTo>
                    <a:lnTo>
                      <a:pt x="140728" y="40542"/>
                    </a:lnTo>
                    <a:lnTo>
                      <a:pt x="139882" y="38943"/>
                    </a:lnTo>
                    <a:lnTo>
                      <a:pt x="139017" y="37383"/>
                    </a:lnTo>
                    <a:lnTo>
                      <a:pt x="138096" y="35841"/>
                    </a:lnTo>
                    <a:lnTo>
                      <a:pt x="137137" y="34318"/>
                    </a:lnTo>
                    <a:lnTo>
                      <a:pt x="136159" y="32813"/>
                    </a:lnTo>
                    <a:lnTo>
                      <a:pt x="135144" y="31347"/>
                    </a:lnTo>
                    <a:lnTo>
                      <a:pt x="134091" y="29899"/>
                    </a:lnTo>
                    <a:lnTo>
                      <a:pt x="133000" y="28470"/>
                    </a:lnTo>
                    <a:lnTo>
                      <a:pt x="131872" y="27078"/>
                    </a:lnTo>
                    <a:lnTo>
                      <a:pt x="130725" y="25724"/>
                    </a:lnTo>
                    <a:lnTo>
                      <a:pt x="129540" y="24389"/>
                    </a:lnTo>
                    <a:lnTo>
                      <a:pt x="128318" y="23073"/>
                    </a:lnTo>
                    <a:lnTo>
                      <a:pt x="127077" y="21794"/>
                    </a:lnTo>
                    <a:lnTo>
                      <a:pt x="125798" y="20553"/>
                    </a:lnTo>
                    <a:lnTo>
                      <a:pt x="124482" y="19331"/>
                    </a:lnTo>
                    <a:lnTo>
                      <a:pt x="123147" y="18146"/>
                    </a:lnTo>
                    <a:lnTo>
                      <a:pt x="121774" y="16999"/>
                    </a:lnTo>
                    <a:lnTo>
                      <a:pt x="120383" y="15871"/>
                    </a:lnTo>
                    <a:lnTo>
                      <a:pt x="118972" y="14780"/>
                    </a:lnTo>
                    <a:lnTo>
                      <a:pt x="117524" y="13727"/>
                    </a:lnTo>
                    <a:lnTo>
                      <a:pt x="116058" y="12712"/>
                    </a:lnTo>
                    <a:lnTo>
                      <a:pt x="114553" y="11715"/>
                    </a:lnTo>
                    <a:lnTo>
                      <a:pt x="113030" y="10775"/>
                    </a:lnTo>
                    <a:lnTo>
                      <a:pt x="111488" y="9854"/>
                    </a:lnTo>
                    <a:lnTo>
                      <a:pt x="109909" y="8970"/>
                    </a:lnTo>
                    <a:lnTo>
                      <a:pt x="108329" y="8143"/>
                    </a:lnTo>
                    <a:lnTo>
                      <a:pt x="106712" y="7334"/>
                    </a:lnTo>
                    <a:lnTo>
                      <a:pt x="105076" y="6563"/>
                    </a:lnTo>
                    <a:lnTo>
                      <a:pt x="103403" y="5849"/>
                    </a:lnTo>
                    <a:lnTo>
                      <a:pt x="101729" y="5153"/>
                    </a:lnTo>
                    <a:lnTo>
                      <a:pt x="100018" y="4514"/>
                    </a:lnTo>
                    <a:lnTo>
                      <a:pt x="98307" y="3912"/>
                    </a:lnTo>
                    <a:lnTo>
                      <a:pt x="97442" y="3611"/>
                    </a:lnTo>
                    <a:lnTo>
                      <a:pt x="96577" y="3348"/>
                    </a:lnTo>
                    <a:lnTo>
                      <a:pt x="95693" y="3066"/>
                    </a:lnTo>
                    <a:lnTo>
                      <a:pt x="94809" y="2821"/>
                    </a:lnTo>
                    <a:lnTo>
                      <a:pt x="93926" y="2577"/>
                    </a:lnTo>
                    <a:lnTo>
                      <a:pt x="93042" y="2332"/>
                    </a:lnTo>
                    <a:lnTo>
                      <a:pt x="92139" y="2107"/>
                    </a:lnTo>
                    <a:lnTo>
                      <a:pt x="91237" y="1900"/>
                    </a:lnTo>
                    <a:lnTo>
                      <a:pt x="90334" y="1693"/>
                    </a:lnTo>
                    <a:lnTo>
                      <a:pt x="89432" y="1505"/>
                    </a:lnTo>
                    <a:lnTo>
                      <a:pt x="88529" y="1317"/>
                    </a:lnTo>
                    <a:lnTo>
                      <a:pt x="87608" y="1148"/>
                    </a:lnTo>
                    <a:lnTo>
                      <a:pt x="86686" y="997"/>
                    </a:lnTo>
                    <a:lnTo>
                      <a:pt x="85765" y="847"/>
                    </a:lnTo>
                    <a:lnTo>
                      <a:pt x="84843" y="715"/>
                    </a:lnTo>
                    <a:lnTo>
                      <a:pt x="83922" y="584"/>
                    </a:lnTo>
                    <a:lnTo>
                      <a:pt x="82982" y="471"/>
                    </a:lnTo>
                    <a:lnTo>
                      <a:pt x="82042" y="377"/>
                    </a:lnTo>
                    <a:lnTo>
                      <a:pt x="81101" y="283"/>
                    </a:lnTo>
                    <a:lnTo>
                      <a:pt x="80161" y="207"/>
                    </a:lnTo>
                    <a:lnTo>
                      <a:pt x="79221" y="151"/>
                    </a:lnTo>
                    <a:lnTo>
                      <a:pt x="78262" y="95"/>
                    </a:lnTo>
                    <a:lnTo>
                      <a:pt x="77303" y="57"/>
                    </a:lnTo>
                    <a:lnTo>
                      <a:pt x="76363" y="19"/>
                    </a:lnTo>
                    <a:lnTo>
                      <a:pt x="75404" y="1"/>
                    </a:lnTo>
                    <a:close/>
                  </a:path>
                </a:pathLst>
              </a:custGeom>
              <a:solidFill>
                <a:srgbClr val="03DEB1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0"/>
              <p:cNvSpPr/>
              <p:nvPr/>
            </p:nvSpPr>
            <p:spPr>
              <a:xfrm>
                <a:off x="1849675" y="5254975"/>
                <a:ext cx="3968100" cy="221900"/>
              </a:xfrm>
              <a:custGeom>
                <a:avLst/>
                <a:gdLst/>
                <a:ahLst/>
                <a:cxnLst/>
                <a:rect l="l" t="t" r="r" b="b"/>
                <a:pathLst>
                  <a:path w="158724" h="8876" extrusionOk="0">
                    <a:moveTo>
                      <a:pt x="75272" y="1"/>
                    </a:moveTo>
                    <a:lnTo>
                      <a:pt x="71248" y="19"/>
                    </a:lnTo>
                    <a:lnTo>
                      <a:pt x="67281" y="38"/>
                    </a:lnTo>
                    <a:lnTo>
                      <a:pt x="63369" y="76"/>
                    </a:lnTo>
                    <a:lnTo>
                      <a:pt x="59534" y="132"/>
                    </a:lnTo>
                    <a:lnTo>
                      <a:pt x="55754" y="189"/>
                    </a:lnTo>
                    <a:lnTo>
                      <a:pt x="52068" y="264"/>
                    </a:lnTo>
                    <a:lnTo>
                      <a:pt x="48477" y="339"/>
                    </a:lnTo>
                    <a:lnTo>
                      <a:pt x="44961" y="433"/>
                    </a:lnTo>
                    <a:lnTo>
                      <a:pt x="41538" y="527"/>
                    </a:lnTo>
                    <a:lnTo>
                      <a:pt x="38210" y="640"/>
                    </a:lnTo>
                    <a:lnTo>
                      <a:pt x="34995" y="753"/>
                    </a:lnTo>
                    <a:lnTo>
                      <a:pt x="31873" y="866"/>
                    </a:lnTo>
                    <a:lnTo>
                      <a:pt x="28883" y="997"/>
                    </a:lnTo>
                    <a:lnTo>
                      <a:pt x="26006" y="1148"/>
                    </a:lnTo>
                    <a:lnTo>
                      <a:pt x="23242" y="1298"/>
                    </a:lnTo>
                    <a:lnTo>
                      <a:pt x="20610" y="1448"/>
                    </a:lnTo>
                    <a:lnTo>
                      <a:pt x="18128" y="1618"/>
                    </a:lnTo>
                    <a:lnTo>
                      <a:pt x="15758" y="1768"/>
                    </a:lnTo>
                    <a:lnTo>
                      <a:pt x="13558" y="1956"/>
                    </a:lnTo>
                    <a:lnTo>
                      <a:pt x="11490" y="2125"/>
                    </a:lnTo>
                    <a:lnTo>
                      <a:pt x="9572" y="2313"/>
                    </a:lnTo>
                    <a:lnTo>
                      <a:pt x="7823" y="2502"/>
                    </a:lnTo>
                    <a:lnTo>
                      <a:pt x="6225" y="2708"/>
                    </a:lnTo>
                    <a:lnTo>
                      <a:pt x="4815" y="2915"/>
                    </a:lnTo>
                    <a:lnTo>
                      <a:pt x="3573" y="3103"/>
                    </a:lnTo>
                    <a:lnTo>
                      <a:pt x="2502" y="3329"/>
                    </a:lnTo>
                    <a:lnTo>
                      <a:pt x="2032" y="3423"/>
                    </a:lnTo>
                    <a:lnTo>
                      <a:pt x="1618" y="3536"/>
                    </a:lnTo>
                    <a:lnTo>
                      <a:pt x="1242" y="3649"/>
                    </a:lnTo>
                    <a:lnTo>
                      <a:pt x="903" y="3761"/>
                    </a:lnTo>
                    <a:lnTo>
                      <a:pt x="640" y="3874"/>
                    </a:lnTo>
                    <a:lnTo>
                      <a:pt x="414" y="3987"/>
                    </a:lnTo>
                    <a:lnTo>
                      <a:pt x="226" y="4100"/>
                    </a:lnTo>
                    <a:lnTo>
                      <a:pt x="95" y="4213"/>
                    </a:lnTo>
                    <a:lnTo>
                      <a:pt x="20" y="4325"/>
                    </a:lnTo>
                    <a:lnTo>
                      <a:pt x="1" y="4382"/>
                    </a:lnTo>
                    <a:lnTo>
                      <a:pt x="1" y="4438"/>
                    </a:lnTo>
                    <a:lnTo>
                      <a:pt x="1" y="4495"/>
                    </a:lnTo>
                    <a:lnTo>
                      <a:pt x="20" y="4551"/>
                    </a:lnTo>
                    <a:lnTo>
                      <a:pt x="95" y="4664"/>
                    </a:lnTo>
                    <a:lnTo>
                      <a:pt x="226" y="4777"/>
                    </a:lnTo>
                    <a:lnTo>
                      <a:pt x="414" y="4890"/>
                    </a:lnTo>
                    <a:lnTo>
                      <a:pt x="640" y="5002"/>
                    </a:lnTo>
                    <a:lnTo>
                      <a:pt x="903" y="5115"/>
                    </a:lnTo>
                    <a:lnTo>
                      <a:pt x="1242" y="5228"/>
                    </a:lnTo>
                    <a:lnTo>
                      <a:pt x="1618" y="5322"/>
                    </a:lnTo>
                    <a:lnTo>
                      <a:pt x="2032" y="5435"/>
                    </a:lnTo>
                    <a:lnTo>
                      <a:pt x="2502" y="5548"/>
                    </a:lnTo>
                    <a:lnTo>
                      <a:pt x="3573" y="5755"/>
                    </a:lnTo>
                    <a:lnTo>
                      <a:pt x="4815" y="5961"/>
                    </a:lnTo>
                    <a:lnTo>
                      <a:pt x="6225" y="6168"/>
                    </a:lnTo>
                    <a:lnTo>
                      <a:pt x="7823" y="6356"/>
                    </a:lnTo>
                    <a:lnTo>
                      <a:pt x="9572" y="6544"/>
                    </a:lnTo>
                    <a:lnTo>
                      <a:pt x="11490" y="6732"/>
                    </a:lnTo>
                    <a:lnTo>
                      <a:pt x="13558" y="6920"/>
                    </a:lnTo>
                    <a:lnTo>
                      <a:pt x="15758" y="7090"/>
                    </a:lnTo>
                    <a:lnTo>
                      <a:pt x="18128" y="7259"/>
                    </a:lnTo>
                    <a:lnTo>
                      <a:pt x="20610" y="7409"/>
                    </a:lnTo>
                    <a:lnTo>
                      <a:pt x="23242" y="7579"/>
                    </a:lnTo>
                    <a:lnTo>
                      <a:pt x="26006" y="7710"/>
                    </a:lnTo>
                    <a:lnTo>
                      <a:pt x="28883" y="7861"/>
                    </a:lnTo>
                    <a:lnTo>
                      <a:pt x="31873" y="7992"/>
                    </a:lnTo>
                    <a:lnTo>
                      <a:pt x="34995" y="8124"/>
                    </a:lnTo>
                    <a:lnTo>
                      <a:pt x="38210" y="8237"/>
                    </a:lnTo>
                    <a:lnTo>
                      <a:pt x="41538" y="8331"/>
                    </a:lnTo>
                    <a:lnTo>
                      <a:pt x="44961" y="8444"/>
                    </a:lnTo>
                    <a:lnTo>
                      <a:pt x="48477" y="8519"/>
                    </a:lnTo>
                    <a:lnTo>
                      <a:pt x="52068" y="8613"/>
                    </a:lnTo>
                    <a:lnTo>
                      <a:pt x="55754" y="8669"/>
                    </a:lnTo>
                    <a:lnTo>
                      <a:pt x="59534" y="8726"/>
                    </a:lnTo>
                    <a:lnTo>
                      <a:pt x="63369" y="8782"/>
                    </a:lnTo>
                    <a:lnTo>
                      <a:pt x="67281" y="8820"/>
                    </a:lnTo>
                    <a:lnTo>
                      <a:pt x="71248" y="8857"/>
                    </a:lnTo>
                    <a:lnTo>
                      <a:pt x="75272" y="8876"/>
                    </a:lnTo>
                    <a:lnTo>
                      <a:pt x="83452" y="8876"/>
                    </a:lnTo>
                    <a:lnTo>
                      <a:pt x="87476" y="8857"/>
                    </a:lnTo>
                    <a:lnTo>
                      <a:pt x="91444" y="8820"/>
                    </a:lnTo>
                    <a:lnTo>
                      <a:pt x="95355" y="8782"/>
                    </a:lnTo>
                    <a:lnTo>
                      <a:pt x="99191" y="8726"/>
                    </a:lnTo>
                    <a:lnTo>
                      <a:pt x="102970" y="8669"/>
                    </a:lnTo>
                    <a:lnTo>
                      <a:pt x="106656" y="8613"/>
                    </a:lnTo>
                    <a:lnTo>
                      <a:pt x="110266" y="8519"/>
                    </a:lnTo>
                    <a:lnTo>
                      <a:pt x="113782" y="8444"/>
                    </a:lnTo>
                    <a:lnTo>
                      <a:pt x="117205" y="8331"/>
                    </a:lnTo>
                    <a:lnTo>
                      <a:pt x="120514" y="8237"/>
                    </a:lnTo>
                    <a:lnTo>
                      <a:pt x="123748" y="8124"/>
                    </a:lnTo>
                    <a:lnTo>
                      <a:pt x="126851" y="7992"/>
                    </a:lnTo>
                    <a:lnTo>
                      <a:pt x="129841" y="7861"/>
                    </a:lnTo>
                    <a:lnTo>
                      <a:pt x="132737" y="7710"/>
                    </a:lnTo>
                    <a:lnTo>
                      <a:pt x="135482" y="7579"/>
                    </a:lnTo>
                    <a:lnTo>
                      <a:pt x="138114" y="7409"/>
                    </a:lnTo>
                    <a:lnTo>
                      <a:pt x="140615" y="7259"/>
                    </a:lnTo>
                    <a:lnTo>
                      <a:pt x="142966" y="7090"/>
                    </a:lnTo>
                    <a:lnTo>
                      <a:pt x="145185" y="6920"/>
                    </a:lnTo>
                    <a:lnTo>
                      <a:pt x="147234" y="6732"/>
                    </a:lnTo>
                    <a:lnTo>
                      <a:pt x="149152" y="6544"/>
                    </a:lnTo>
                    <a:lnTo>
                      <a:pt x="150901" y="6356"/>
                    </a:lnTo>
                    <a:lnTo>
                      <a:pt x="152499" y="6168"/>
                    </a:lnTo>
                    <a:lnTo>
                      <a:pt x="153910" y="5961"/>
                    </a:lnTo>
                    <a:lnTo>
                      <a:pt x="155170" y="5755"/>
                    </a:lnTo>
                    <a:lnTo>
                      <a:pt x="156241" y="5548"/>
                    </a:lnTo>
                    <a:lnTo>
                      <a:pt x="156693" y="5435"/>
                    </a:lnTo>
                    <a:lnTo>
                      <a:pt x="157125" y="5322"/>
                    </a:lnTo>
                    <a:lnTo>
                      <a:pt x="157501" y="5228"/>
                    </a:lnTo>
                    <a:lnTo>
                      <a:pt x="157821" y="5115"/>
                    </a:lnTo>
                    <a:lnTo>
                      <a:pt x="158103" y="5002"/>
                    </a:lnTo>
                    <a:lnTo>
                      <a:pt x="158329" y="4890"/>
                    </a:lnTo>
                    <a:lnTo>
                      <a:pt x="158498" y="4777"/>
                    </a:lnTo>
                    <a:lnTo>
                      <a:pt x="158629" y="4664"/>
                    </a:lnTo>
                    <a:lnTo>
                      <a:pt x="158705" y="4551"/>
                    </a:lnTo>
                    <a:lnTo>
                      <a:pt x="158723" y="4495"/>
                    </a:lnTo>
                    <a:lnTo>
                      <a:pt x="158723" y="4438"/>
                    </a:lnTo>
                    <a:lnTo>
                      <a:pt x="158723" y="4382"/>
                    </a:lnTo>
                    <a:lnTo>
                      <a:pt x="158705" y="4325"/>
                    </a:lnTo>
                    <a:lnTo>
                      <a:pt x="158629" y="4213"/>
                    </a:lnTo>
                    <a:lnTo>
                      <a:pt x="158498" y="4100"/>
                    </a:lnTo>
                    <a:lnTo>
                      <a:pt x="158329" y="3987"/>
                    </a:lnTo>
                    <a:lnTo>
                      <a:pt x="158103" y="3874"/>
                    </a:lnTo>
                    <a:lnTo>
                      <a:pt x="157821" y="3761"/>
                    </a:lnTo>
                    <a:lnTo>
                      <a:pt x="157501" y="3649"/>
                    </a:lnTo>
                    <a:lnTo>
                      <a:pt x="157125" y="3536"/>
                    </a:lnTo>
                    <a:lnTo>
                      <a:pt x="156693" y="3423"/>
                    </a:lnTo>
                    <a:lnTo>
                      <a:pt x="156241" y="3329"/>
                    </a:lnTo>
                    <a:lnTo>
                      <a:pt x="155170" y="3103"/>
                    </a:lnTo>
                    <a:lnTo>
                      <a:pt x="153910" y="2915"/>
                    </a:lnTo>
                    <a:lnTo>
                      <a:pt x="152499" y="2708"/>
                    </a:lnTo>
                    <a:lnTo>
                      <a:pt x="150901" y="2502"/>
                    </a:lnTo>
                    <a:lnTo>
                      <a:pt x="149152" y="2313"/>
                    </a:lnTo>
                    <a:lnTo>
                      <a:pt x="147234" y="2125"/>
                    </a:lnTo>
                    <a:lnTo>
                      <a:pt x="145185" y="1956"/>
                    </a:lnTo>
                    <a:lnTo>
                      <a:pt x="142966" y="1768"/>
                    </a:lnTo>
                    <a:lnTo>
                      <a:pt x="140615" y="1618"/>
                    </a:lnTo>
                    <a:lnTo>
                      <a:pt x="138114" y="1448"/>
                    </a:lnTo>
                    <a:lnTo>
                      <a:pt x="135482" y="1298"/>
                    </a:lnTo>
                    <a:lnTo>
                      <a:pt x="132737" y="1148"/>
                    </a:lnTo>
                    <a:lnTo>
                      <a:pt x="129841" y="997"/>
                    </a:lnTo>
                    <a:lnTo>
                      <a:pt x="126851" y="866"/>
                    </a:lnTo>
                    <a:lnTo>
                      <a:pt x="123748" y="753"/>
                    </a:lnTo>
                    <a:lnTo>
                      <a:pt x="120514" y="640"/>
                    </a:lnTo>
                    <a:lnTo>
                      <a:pt x="117205" y="527"/>
                    </a:lnTo>
                    <a:lnTo>
                      <a:pt x="113782" y="433"/>
                    </a:lnTo>
                    <a:lnTo>
                      <a:pt x="110266" y="339"/>
                    </a:lnTo>
                    <a:lnTo>
                      <a:pt x="106656" y="264"/>
                    </a:lnTo>
                    <a:lnTo>
                      <a:pt x="102970" y="189"/>
                    </a:lnTo>
                    <a:lnTo>
                      <a:pt x="99191" y="132"/>
                    </a:lnTo>
                    <a:lnTo>
                      <a:pt x="95355" y="76"/>
                    </a:lnTo>
                    <a:lnTo>
                      <a:pt x="91444" y="38"/>
                    </a:lnTo>
                    <a:lnTo>
                      <a:pt x="87476" y="19"/>
                    </a:lnTo>
                    <a:lnTo>
                      <a:pt x="834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0"/>
              <p:cNvSpPr/>
              <p:nvPr/>
            </p:nvSpPr>
            <p:spPr>
              <a:xfrm>
                <a:off x="4253275" y="4530550"/>
                <a:ext cx="562725" cy="802025"/>
              </a:xfrm>
              <a:custGeom>
                <a:avLst/>
                <a:gdLst/>
                <a:ahLst/>
                <a:cxnLst/>
                <a:rect l="l" t="t" r="r" b="b"/>
                <a:pathLst>
                  <a:path w="22509" h="32081" extrusionOk="0">
                    <a:moveTo>
                      <a:pt x="0" y="1"/>
                    </a:moveTo>
                    <a:lnTo>
                      <a:pt x="0" y="32080"/>
                    </a:lnTo>
                    <a:lnTo>
                      <a:pt x="22509" y="32080"/>
                    </a:lnTo>
                    <a:lnTo>
                      <a:pt x="225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0"/>
              <p:cNvSpPr/>
              <p:nvPr/>
            </p:nvSpPr>
            <p:spPr>
              <a:xfrm>
                <a:off x="4080750" y="5169900"/>
                <a:ext cx="888025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35521" h="6469" extrusionOk="0">
                    <a:moveTo>
                      <a:pt x="4137" y="0"/>
                    </a:moveTo>
                    <a:lnTo>
                      <a:pt x="3705" y="19"/>
                    </a:lnTo>
                    <a:lnTo>
                      <a:pt x="3310" y="75"/>
                    </a:lnTo>
                    <a:lnTo>
                      <a:pt x="2915" y="188"/>
                    </a:lnTo>
                    <a:lnTo>
                      <a:pt x="2520" y="320"/>
                    </a:lnTo>
                    <a:lnTo>
                      <a:pt x="2163" y="489"/>
                    </a:lnTo>
                    <a:lnTo>
                      <a:pt x="1824" y="696"/>
                    </a:lnTo>
                    <a:lnTo>
                      <a:pt x="1505" y="940"/>
                    </a:lnTo>
                    <a:lnTo>
                      <a:pt x="1223" y="1204"/>
                    </a:lnTo>
                    <a:lnTo>
                      <a:pt x="941" y="1504"/>
                    </a:lnTo>
                    <a:lnTo>
                      <a:pt x="715" y="1824"/>
                    </a:lnTo>
                    <a:lnTo>
                      <a:pt x="508" y="2163"/>
                    </a:lnTo>
                    <a:lnTo>
                      <a:pt x="320" y="2520"/>
                    </a:lnTo>
                    <a:lnTo>
                      <a:pt x="189" y="2896"/>
                    </a:lnTo>
                    <a:lnTo>
                      <a:pt x="94" y="3291"/>
                    </a:lnTo>
                    <a:lnTo>
                      <a:pt x="19" y="3704"/>
                    </a:lnTo>
                    <a:lnTo>
                      <a:pt x="0" y="4118"/>
                    </a:lnTo>
                    <a:lnTo>
                      <a:pt x="0" y="6469"/>
                    </a:lnTo>
                    <a:lnTo>
                      <a:pt x="35521" y="6469"/>
                    </a:lnTo>
                    <a:lnTo>
                      <a:pt x="35521" y="4118"/>
                    </a:lnTo>
                    <a:lnTo>
                      <a:pt x="35502" y="3704"/>
                    </a:lnTo>
                    <a:lnTo>
                      <a:pt x="35427" y="3291"/>
                    </a:lnTo>
                    <a:lnTo>
                      <a:pt x="35333" y="2896"/>
                    </a:lnTo>
                    <a:lnTo>
                      <a:pt x="35201" y="2520"/>
                    </a:lnTo>
                    <a:lnTo>
                      <a:pt x="35013" y="2163"/>
                    </a:lnTo>
                    <a:lnTo>
                      <a:pt x="34806" y="1824"/>
                    </a:lnTo>
                    <a:lnTo>
                      <a:pt x="34581" y="1504"/>
                    </a:lnTo>
                    <a:lnTo>
                      <a:pt x="34317" y="1204"/>
                    </a:lnTo>
                    <a:lnTo>
                      <a:pt x="34017" y="940"/>
                    </a:lnTo>
                    <a:lnTo>
                      <a:pt x="33697" y="696"/>
                    </a:lnTo>
                    <a:lnTo>
                      <a:pt x="33358" y="489"/>
                    </a:lnTo>
                    <a:lnTo>
                      <a:pt x="33001" y="320"/>
                    </a:lnTo>
                    <a:lnTo>
                      <a:pt x="32625" y="188"/>
                    </a:lnTo>
                    <a:lnTo>
                      <a:pt x="32230" y="75"/>
                    </a:lnTo>
                    <a:lnTo>
                      <a:pt x="31816" y="19"/>
                    </a:lnTo>
                    <a:lnTo>
                      <a:pt x="313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0"/>
              <p:cNvSpPr/>
              <p:nvPr/>
            </p:nvSpPr>
            <p:spPr>
              <a:xfrm>
                <a:off x="3006575" y="2880050"/>
                <a:ext cx="3034950" cy="2066100"/>
              </a:xfrm>
              <a:custGeom>
                <a:avLst/>
                <a:gdLst/>
                <a:ahLst/>
                <a:cxnLst/>
                <a:rect l="l" t="t" r="r" b="b"/>
                <a:pathLst>
                  <a:path w="121398" h="82644" extrusionOk="0">
                    <a:moveTo>
                      <a:pt x="5510" y="1"/>
                    </a:moveTo>
                    <a:lnTo>
                      <a:pt x="5228" y="38"/>
                    </a:lnTo>
                    <a:lnTo>
                      <a:pt x="4927" y="76"/>
                    </a:lnTo>
                    <a:lnTo>
                      <a:pt x="4645" y="113"/>
                    </a:lnTo>
                    <a:lnTo>
                      <a:pt x="4363" y="189"/>
                    </a:lnTo>
                    <a:lnTo>
                      <a:pt x="4081" y="264"/>
                    </a:lnTo>
                    <a:lnTo>
                      <a:pt x="3818" y="358"/>
                    </a:lnTo>
                    <a:lnTo>
                      <a:pt x="3555" y="452"/>
                    </a:lnTo>
                    <a:lnTo>
                      <a:pt x="3292" y="584"/>
                    </a:lnTo>
                    <a:lnTo>
                      <a:pt x="3047" y="696"/>
                    </a:lnTo>
                    <a:lnTo>
                      <a:pt x="2803" y="847"/>
                    </a:lnTo>
                    <a:lnTo>
                      <a:pt x="2558" y="997"/>
                    </a:lnTo>
                    <a:lnTo>
                      <a:pt x="2333" y="1148"/>
                    </a:lnTo>
                    <a:lnTo>
                      <a:pt x="2107" y="1336"/>
                    </a:lnTo>
                    <a:lnTo>
                      <a:pt x="1900" y="1505"/>
                    </a:lnTo>
                    <a:lnTo>
                      <a:pt x="1693" y="1712"/>
                    </a:lnTo>
                    <a:lnTo>
                      <a:pt x="1505" y="1900"/>
                    </a:lnTo>
                    <a:lnTo>
                      <a:pt x="1336" y="2125"/>
                    </a:lnTo>
                    <a:lnTo>
                      <a:pt x="1148" y="2332"/>
                    </a:lnTo>
                    <a:lnTo>
                      <a:pt x="997" y="2558"/>
                    </a:lnTo>
                    <a:lnTo>
                      <a:pt x="847" y="2802"/>
                    </a:lnTo>
                    <a:lnTo>
                      <a:pt x="697" y="3047"/>
                    </a:lnTo>
                    <a:lnTo>
                      <a:pt x="565" y="3291"/>
                    </a:lnTo>
                    <a:lnTo>
                      <a:pt x="452" y="3555"/>
                    </a:lnTo>
                    <a:lnTo>
                      <a:pt x="358" y="3818"/>
                    </a:lnTo>
                    <a:lnTo>
                      <a:pt x="264" y="4081"/>
                    </a:lnTo>
                    <a:lnTo>
                      <a:pt x="189" y="4363"/>
                    </a:lnTo>
                    <a:lnTo>
                      <a:pt x="114" y="4645"/>
                    </a:lnTo>
                    <a:lnTo>
                      <a:pt x="57" y="4927"/>
                    </a:lnTo>
                    <a:lnTo>
                      <a:pt x="20" y="5228"/>
                    </a:lnTo>
                    <a:lnTo>
                      <a:pt x="1" y="5510"/>
                    </a:lnTo>
                    <a:lnTo>
                      <a:pt x="1" y="5811"/>
                    </a:lnTo>
                    <a:lnTo>
                      <a:pt x="1" y="76814"/>
                    </a:lnTo>
                    <a:lnTo>
                      <a:pt x="1" y="77115"/>
                    </a:lnTo>
                    <a:lnTo>
                      <a:pt x="20" y="77416"/>
                    </a:lnTo>
                    <a:lnTo>
                      <a:pt x="57" y="77698"/>
                    </a:lnTo>
                    <a:lnTo>
                      <a:pt x="114" y="77999"/>
                    </a:lnTo>
                    <a:lnTo>
                      <a:pt x="189" y="78281"/>
                    </a:lnTo>
                    <a:lnTo>
                      <a:pt x="264" y="78544"/>
                    </a:lnTo>
                    <a:lnTo>
                      <a:pt x="358" y="78826"/>
                    </a:lnTo>
                    <a:lnTo>
                      <a:pt x="452" y="79090"/>
                    </a:lnTo>
                    <a:lnTo>
                      <a:pt x="565" y="79334"/>
                    </a:lnTo>
                    <a:lnTo>
                      <a:pt x="697" y="79597"/>
                    </a:lnTo>
                    <a:lnTo>
                      <a:pt x="847" y="79842"/>
                    </a:lnTo>
                    <a:lnTo>
                      <a:pt x="997" y="80067"/>
                    </a:lnTo>
                    <a:lnTo>
                      <a:pt x="1148" y="80293"/>
                    </a:lnTo>
                    <a:lnTo>
                      <a:pt x="1336" y="80519"/>
                    </a:lnTo>
                    <a:lnTo>
                      <a:pt x="1505" y="80725"/>
                    </a:lnTo>
                    <a:lnTo>
                      <a:pt x="1693" y="80932"/>
                    </a:lnTo>
                    <a:lnTo>
                      <a:pt x="1900" y="81120"/>
                    </a:lnTo>
                    <a:lnTo>
                      <a:pt x="2107" y="81308"/>
                    </a:lnTo>
                    <a:lnTo>
                      <a:pt x="2333" y="81478"/>
                    </a:lnTo>
                    <a:lnTo>
                      <a:pt x="2558" y="81647"/>
                    </a:lnTo>
                    <a:lnTo>
                      <a:pt x="2803" y="81797"/>
                    </a:lnTo>
                    <a:lnTo>
                      <a:pt x="3047" y="81929"/>
                    </a:lnTo>
                    <a:lnTo>
                      <a:pt x="3292" y="82061"/>
                    </a:lnTo>
                    <a:lnTo>
                      <a:pt x="3555" y="82173"/>
                    </a:lnTo>
                    <a:lnTo>
                      <a:pt x="3818" y="82286"/>
                    </a:lnTo>
                    <a:lnTo>
                      <a:pt x="4081" y="82380"/>
                    </a:lnTo>
                    <a:lnTo>
                      <a:pt x="4363" y="82455"/>
                    </a:lnTo>
                    <a:lnTo>
                      <a:pt x="4645" y="82512"/>
                    </a:lnTo>
                    <a:lnTo>
                      <a:pt x="4927" y="82568"/>
                    </a:lnTo>
                    <a:lnTo>
                      <a:pt x="5228" y="82606"/>
                    </a:lnTo>
                    <a:lnTo>
                      <a:pt x="5510" y="82625"/>
                    </a:lnTo>
                    <a:lnTo>
                      <a:pt x="5811" y="82643"/>
                    </a:lnTo>
                    <a:lnTo>
                      <a:pt x="115588" y="82643"/>
                    </a:lnTo>
                    <a:lnTo>
                      <a:pt x="115889" y="82625"/>
                    </a:lnTo>
                    <a:lnTo>
                      <a:pt x="116171" y="82606"/>
                    </a:lnTo>
                    <a:lnTo>
                      <a:pt x="116471" y="82568"/>
                    </a:lnTo>
                    <a:lnTo>
                      <a:pt x="116753" y="82512"/>
                    </a:lnTo>
                    <a:lnTo>
                      <a:pt x="117036" y="82455"/>
                    </a:lnTo>
                    <a:lnTo>
                      <a:pt x="117318" y="82380"/>
                    </a:lnTo>
                    <a:lnTo>
                      <a:pt x="117581" y="82286"/>
                    </a:lnTo>
                    <a:lnTo>
                      <a:pt x="117844" y="82173"/>
                    </a:lnTo>
                    <a:lnTo>
                      <a:pt x="118107" y="82061"/>
                    </a:lnTo>
                    <a:lnTo>
                      <a:pt x="118352" y="81929"/>
                    </a:lnTo>
                    <a:lnTo>
                      <a:pt x="118596" y="81797"/>
                    </a:lnTo>
                    <a:lnTo>
                      <a:pt x="118841" y="81647"/>
                    </a:lnTo>
                    <a:lnTo>
                      <a:pt x="119066" y="81478"/>
                    </a:lnTo>
                    <a:lnTo>
                      <a:pt x="119292" y="81308"/>
                    </a:lnTo>
                    <a:lnTo>
                      <a:pt x="119499" y="81120"/>
                    </a:lnTo>
                    <a:lnTo>
                      <a:pt x="119706" y="80932"/>
                    </a:lnTo>
                    <a:lnTo>
                      <a:pt x="119894" y="80725"/>
                    </a:lnTo>
                    <a:lnTo>
                      <a:pt x="120082" y="80519"/>
                    </a:lnTo>
                    <a:lnTo>
                      <a:pt x="120251" y="80293"/>
                    </a:lnTo>
                    <a:lnTo>
                      <a:pt x="120401" y="80067"/>
                    </a:lnTo>
                    <a:lnTo>
                      <a:pt x="120552" y="79842"/>
                    </a:lnTo>
                    <a:lnTo>
                      <a:pt x="120702" y="79597"/>
                    </a:lnTo>
                    <a:lnTo>
                      <a:pt x="120834" y="79334"/>
                    </a:lnTo>
                    <a:lnTo>
                      <a:pt x="120947" y="79090"/>
                    </a:lnTo>
                    <a:lnTo>
                      <a:pt x="121041" y="78826"/>
                    </a:lnTo>
                    <a:lnTo>
                      <a:pt x="121135" y="78544"/>
                    </a:lnTo>
                    <a:lnTo>
                      <a:pt x="121210" y="78281"/>
                    </a:lnTo>
                    <a:lnTo>
                      <a:pt x="121285" y="77999"/>
                    </a:lnTo>
                    <a:lnTo>
                      <a:pt x="121342" y="77698"/>
                    </a:lnTo>
                    <a:lnTo>
                      <a:pt x="121379" y="77416"/>
                    </a:lnTo>
                    <a:lnTo>
                      <a:pt x="121398" y="77115"/>
                    </a:lnTo>
                    <a:lnTo>
                      <a:pt x="121398" y="76814"/>
                    </a:lnTo>
                    <a:lnTo>
                      <a:pt x="121398" y="5811"/>
                    </a:lnTo>
                    <a:lnTo>
                      <a:pt x="121398" y="5510"/>
                    </a:lnTo>
                    <a:lnTo>
                      <a:pt x="121379" y="5228"/>
                    </a:lnTo>
                    <a:lnTo>
                      <a:pt x="121342" y="4927"/>
                    </a:lnTo>
                    <a:lnTo>
                      <a:pt x="121285" y="4645"/>
                    </a:lnTo>
                    <a:lnTo>
                      <a:pt x="121210" y="4363"/>
                    </a:lnTo>
                    <a:lnTo>
                      <a:pt x="121135" y="4081"/>
                    </a:lnTo>
                    <a:lnTo>
                      <a:pt x="121041" y="3818"/>
                    </a:lnTo>
                    <a:lnTo>
                      <a:pt x="120947" y="3555"/>
                    </a:lnTo>
                    <a:lnTo>
                      <a:pt x="120834" y="3291"/>
                    </a:lnTo>
                    <a:lnTo>
                      <a:pt x="120702" y="3047"/>
                    </a:lnTo>
                    <a:lnTo>
                      <a:pt x="120552" y="2802"/>
                    </a:lnTo>
                    <a:lnTo>
                      <a:pt x="120401" y="2558"/>
                    </a:lnTo>
                    <a:lnTo>
                      <a:pt x="120251" y="2332"/>
                    </a:lnTo>
                    <a:lnTo>
                      <a:pt x="120082" y="2125"/>
                    </a:lnTo>
                    <a:lnTo>
                      <a:pt x="119894" y="1900"/>
                    </a:lnTo>
                    <a:lnTo>
                      <a:pt x="119706" y="1712"/>
                    </a:lnTo>
                    <a:lnTo>
                      <a:pt x="119499" y="1505"/>
                    </a:lnTo>
                    <a:lnTo>
                      <a:pt x="119292" y="1336"/>
                    </a:lnTo>
                    <a:lnTo>
                      <a:pt x="119066" y="1148"/>
                    </a:lnTo>
                    <a:lnTo>
                      <a:pt x="118841" y="997"/>
                    </a:lnTo>
                    <a:lnTo>
                      <a:pt x="118596" y="847"/>
                    </a:lnTo>
                    <a:lnTo>
                      <a:pt x="118352" y="696"/>
                    </a:lnTo>
                    <a:lnTo>
                      <a:pt x="118107" y="584"/>
                    </a:lnTo>
                    <a:lnTo>
                      <a:pt x="117844" y="452"/>
                    </a:lnTo>
                    <a:lnTo>
                      <a:pt x="117581" y="358"/>
                    </a:lnTo>
                    <a:lnTo>
                      <a:pt x="117318" y="264"/>
                    </a:lnTo>
                    <a:lnTo>
                      <a:pt x="117036" y="189"/>
                    </a:lnTo>
                    <a:lnTo>
                      <a:pt x="116753" y="113"/>
                    </a:lnTo>
                    <a:lnTo>
                      <a:pt x="116471" y="76"/>
                    </a:lnTo>
                    <a:lnTo>
                      <a:pt x="116171" y="38"/>
                    </a:lnTo>
                    <a:lnTo>
                      <a:pt x="1158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0"/>
              <p:cNvSpPr/>
              <p:nvPr/>
            </p:nvSpPr>
            <p:spPr>
              <a:xfrm>
                <a:off x="3110475" y="2983950"/>
                <a:ext cx="2827650" cy="1569675"/>
              </a:xfrm>
              <a:custGeom>
                <a:avLst/>
                <a:gdLst/>
                <a:ahLst/>
                <a:cxnLst/>
                <a:rect l="l" t="t" r="r" b="b"/>
                <a:pathLst>
                  <a:path w="113106" h="62787" extrusionOk="0">
                    <a:moveTo>
                      <a:pt x="1486" y="0"/>
                    </a:moveTo>
                    <a:lnTo>
                      <a:pt x="1317" y="19"/>
                    </a:lnTo>
                    <a:lnTo>
                      <a:pt x="1166" y="75"/>
                    </a:lnTo>
                    <a:lnTo>
                      <a:pt x="1016" y="132"/>
                    </a:lnTo>
                    <a:lnTo>
                      <a:pt x="865" y="188"/>
                    </a:lnTo>
                    <a:lnTo>
                      <a:pt x="734" y="282"/>
                    </a:lnTo>
                    <a:lnTo>
                      <a:pt x="602" y="376"/>
                    </a:lnTo>
                    <a:lnTo>
                      <a:pt x="489" y="489"/>
                    </a:lnTo>
                    <a:lnTo>
                      <a:pt x="377" y="602"/>
                    </a:lnTo>
                    <a:lnTo>
                      <a:pt x="283" y="734"/>
                    </a:lnTo>
                    <a:lnTo>
                      <a:pt x="189" y="865"/>
                    </a:lnTo>
                    <a:lnTo>
                      <a:pt x="132" y="1016"/>
                    </a:lnTo>
                    <a:lnTo>
                      <a:pt x="76" y="1166"/>
                    </a:lnTo>
                    <a:lnTo>
                      <a:pt x="19" y="1335"/>
                    </a:lnTo>
                    <a:lnTo>
                      <a:pt x="0" y="1486"/>
                    </a:lnTo>
                    <a:lnTo>
                      <a:pt x="0" y="1655"/>
                    </a:lnTo>
                    <a:lnTo>
                      <a:pt x="0" y="60248"/>
                    </a:lnTo>
                    <a:lnTo>
                      <a:pt x="0" y="60511"/>
                    </a:lnTo>
                    <a:lnTo>
                      <a:pt x="38" y="60755"/>
                    </a:lnTo>
                    <a:lnTo>
                      <a:pt x="113" y="61000"/>
                    </a:lnTo>
                    <a:lnTo>
                      <a:pt x="189" y="61244"/>
                    </a:lnTo>
                    <a:lnTo>
                      <a:pt x="301" y="61451"/>
                    </a:lnTo>
                    <a:lnTo>
                      <a:pt x="433" y="61677"/>
                    </a:lnTo>
                    <a:lnTo>
                      <a:pt x="565" y="61865"/>
                    </a:lnTo>
                    <a:lnTo>
                      <a:pt x="734" y="62034"/>
                    </a:lnTo>
                    <a:lnTo>
                      <a:pt x="922" y="62203"/>
                    </a:lnTo>
                    <a:lnTo>
                      <a:pt x="1110" y="62354"/>
                    </a:lnTo>
                    <a:lnTo>
                      <a:pt x="1317" y="62485"/>
                    </a:lnTo>
                    <a:lnTo>
                      <a:pt x="1542" y="62579"/>
                    </a:lnTo>
                    <a:lnTo>
                      <a:pt x="1768" y="62673"/>
                    </a:lnTo>
                    <a:lnTo>
                      <a:pt x="2012" y="62730"/>
                    </a:lnTo>
                    <a:lnTo>
                      <a:pt x="2257" y="62767"/>
                    </a:lnTo>
                    <a:lnTo>
                      <a:pt x="2520" y="62786"/>
                    </a:lnTo>
                    <a:lnTo>
                      <a:pt x="110567" y="62786"/>
                    </a:lnTo>
                    <a:lnTo>
                      <a:pt x="110830" y="62767"/>
                    </a:lnTo>
                    <a:lnTo>
                      <a:pt x="111074" y="62730"/>
                    </a:lnTo>
                    <a:lnTo>
                      <a:pt x="111319" y="62673"/>
                    </a:lnTo>
                    <a:lnTo>
                      <a:pt x="111544" y="62579"/>
                    </a:lnTo>
                    <a:lnTo>
                      <a:pt x="111770" y="62485"/>
                    </a:lnTo>
                    <a:lnTo>
                      <a:pt x="111977" y="62354"/>
                    </a:lnTo>
                    <a:lnTo>
                      <a:pt x="112184" y="62203"/>
                    </a:lnTo>
                    <a:lnTo>
                      <a:pt x="112353" y="62034"/>
                    </a:lnTo>
                    <a:lnTo>
                      <a:pt x="112522" y="61865"/>
                    </a:lnTo>
                    <a:lnTo>
                      <a:pt x="112673" y="61677"/>
                    </a:lnTo>
                    <a:lnTo>
                      <a:pt x="112786" y="61451"/>
                    </a:lnTo>
                    <a:lnTo>
                      <a:pt x="112898" y="61244"/>
                    </a:lnTo>
                    <a:lnTo>
                      <a:pt x="112974" y="61000"/>
                    </a:lnTo>
                    <a:lnTo>
                      <a:pt x="113049" y="60755"/>
                    </a:lnTo>
                    <a:lnTo>
                      <a:pt x="113086" y="60511"/>
                    </a:lnTo>
                    <a:lnTo>
                      <a:pt x="113105" y="60248"/>
                    </a:lnTo>
                    <a:lnTo>
                      <a:pt x="113105" y="1655"/>
                    </a:lnTo>
                    <a:lnTo>
                      <a:pt x="113086" y="1486"/>
                    </a:lnTo>
                    <a:lnTo>
                      <a:pt x="113068" y="1335"/>
                    </a:lnTo>
                    <a:lnTo>
                      <a:pt x="113030" y="1166"/>
                    </a:lnTo>
                    <a:lnTo>
                      <a:pt x="112974" y="1016"/>
                    </a:lnTo>
                    <a:lnTo>
                      <a:pt x="112898" y="865"/>
                    </a:lnTo>
                    <a:lnTo>
                      <a:pt x="112804" y="734"/>
                    </a:lnTo>
                    <a:lnTo>
                      <a:pt x="112710" y="602"/>
                    </a:lnTo>
                    <a:lnTo>
                      <a:pt x="112616" y="489"/>
                    </a:lnTo>
                    <a:lnTo>
                      <a:pt x="112485" y="376"/>
                    </a:lnTo>
                    <a:lnTo>
                      <a:pt x="112353" y="282"/>
                    </a:lnTo>
                    <a:lnTo>
                      <a:pt x="112221" y="188"/>
                    </a:lnTo>
                    <a:lnTo>
                      <a:pt x="112071" y="132"/>
                    </a:lnTo>
                    <a:lnTo>
                      <a:pt x="111921" y="75"/>
                    </a:lnTo>
                    <a:lnTo>
                      <a:pt x="111770" y="19"/>
                    </a:lnTo>
                    <a:lnTo>
                      <a:pt x="1116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0"/>
              <p:cNvSpPr/>
              <p:nvPr/>
            </p:nvSpPr>
            <p:spPr>
              <a:xfrm>
                <a:off x="4254675" y="4946125"/>
                <a:ext cx="563200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22528" h="5210" extrusionOk="0">
                    <a:moveTo>
                      <a:pt x="1" y="0"/>
                    </a:moveTo>
                    <a:lnTo>
                      <a:pt x="22453" y="5209"/>
                    </a:lnTo>
                    <a:lnTo>
                      <a:pt x="225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0"/>
              <p:cNvSpPr/>
              <p:nvPr/>
            </p:nvSpPr>
            <p:spPr>
              <a:xfrm>
                <a:off x="4256100" y="3391525"/>
                <a:ext cx="690125" cy="176300"/>
              </a:xfrm>
              <a:custGeom>
                <a:avLst/>
                <a:gdLst/>
                <a:ahLst/>
                <a:cxnLst/>
                <a:rect l="l" t="t" r="r" b="b"/>
                <a:pathLst>
                  <a:path w="27605" h="7052" extrusionOk="0">
                    <a:moveTo>
                      <a:pt x="0" y="0"/>
                    </a:moveTo>
                    <a:lnTo>
                      <a:pt x="0" y="7052"/>
                    </a:lnTo>
                    <a:lnTo>
                      <a:pt x="27604" y="7052"/>
                    </a:lnTo>
                    <a:lnTo>
                      <a:pt x="27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0"/>
              <p:cNvSpPr/>
              <p:nvPr/>
            </p:nvSpPr>
            <p:spPr>
              <a:xfrm>
                <a:off x="3907750" y="3288100"/>
                <a:ext cx="1156925" cy="940675"/>
              </a:xfrm>
              <a:custGeom>
                <a:avLst/>
                <a:gdLst/>
                <a:ahLst/>
                <a:cxnLst/>
                <a:rect l="l" t="t" r="r" b="b"/>
                <a:pathLst>
                  <a:path w="46277" h="37627" extrusionOk="0">
                    <a:moveTo>
                      <a:pt x="1" y="0"/>
                    </a:moveTo>
                    <a:lnTo>
                      <a:pt x="1" y="37627"/>
                    </a:lnTo>
                    <a:lnTo>
                      <a:pt x="46277" y="37627"/>
                    </a:lnTo>
                    <a:lnTo>
                      <a:pt x="46277" y="6563"/>
                    </a:lnTo>
                    <a:lnTo>
                      <a:pt x="17056" y="6563"/>
                    </a:lnTo>
                    <a:lnTo>
                      <a:pt x="16247" y="3235"/>
                    </a:lnTo>
                    <a:lnTo>
                      <a:pt x="16153" y="2896"/>
                    </a:lnTo>
                    <a:lnTo>
                      <a:pt x="16022" y="2558"/>
                    </a:lnTo>
                    <a:lnTo>
                      <a:pt x="15871" y="2238"/>
                    </a:lnTo>
                    <a:lnTo>
                      <a:pt x="15702" y="1918"/>
                    </a:lnTo>
                    <a:lnTo>
                      <a:pt x="15495" y="1636"/>
                    </a:lnTo>
                    <a:lnTo>
                      <a:pt x="15269" y="1373"/>
                    </a:lnTo>
                    <a:lnTo>
                      <a:pt x="15025" y="1129"/>
                    </a:lnTo>
                    <a:lnTo>
                      <a:pt x="14762" y="903"/>
                    </a:lnTo>
                    <a:lnTo>
                      <a:pt x="14480" y="696"/>
                    </a:lnTo>
                    <a:lnTo>
                      <a:pt x="14179" y="508"/>
                    </a:lnTo>
                    <a:lnTo>
                      <a:pt x="13859" y="358"/>
                    </a:lnTo>
                    <a:lnTo>
                      <a:pt x="13539" y="226"/>
                    </a:lnTo>
                    <a:lnTo>
                      <a:pt x="13201" y="132"/>
                    </a:lnTo>
                    <a:lnTo>
                      <a:pt x="12844" y="57"/>
                    </a:lnTo>
                    <a:lnTo>
                      <a:pt x="12486" y="0"/>
                    </a:lnTo>
                    <a:close/>
                  </a:path>
                </a:pathLst>
              </a:custGeom>
              <a:solidFill>
                <a:srgbClr val="50A9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4313450" y="2210625"/>
                <a:ext cx="432500" cy="311700"/>
              </a:xfrm>
              <a:custGeom>
                <a:avLst/>
                <a:gdLst/>
                <a:ahLst/>
                <a:cxnLst/>
                <a:rect l="l" t="t" r="r" b="b"/>
                <a:pathLst>
                  <a:path w="17300" h="12468" extrusionOk="0">
                    <a:moveTo>
                      <a:pt x="0" y="1"/>
                    </a:moveTo>
                    <a:lnTo>
                      <a:pt x="0" y="12468"/>
                    </a:lnTo>
                    <a:lnTo>
                      <a:pt x="10888" y="12468"/>
                    </a:lnTo>
                    <a:lnTo>
                      <a:pt x="11113" y="12449"/>
                    </a:lnTo>
                    <a:lnTo>
                      <a:pt x="11339" y="12411"/>
                    </a:lnTo>
                    <a:lnTo>
                      <a:pt x="11565" y="12355"/>
                    </a:lnTo>
                    <a:lnTo>
                      <a:pt x="11790" y="12299"/>
                    </a:lnTo>
                    <a:lnTo>
                      <a:pt x="11997" y="12223"/>
                    </a:lnTo>
                    <a:lnTo>
                      <a:pt x="12204" y="12129"/>
                    </a:lnTo>
                    <a:lnTo>
                      <a:pt x="12411" y="12017"/>
                    </a:lnTo>
                    <a:lnTo>
                      <a:pt x="12599" y="11904"/>
                    </a:lnTo>
                    <a:lnTo>
                      <a:pt x="12787" y="11772"/>
                    </a:lnTo>
                    <a:lnTo>
                      <a:pt x="12975" y="11640"/>
                    </a:lnTo>
                    <a:lnTo>
                      <a:pt x="13144" y="11471"/>
                    </a:lnTo>
                    <a:lnTo>
                      <a:pt x="13295" y="11321"/>
                    </a:lnTo>
                    <a:lnTo>
                      <a:pt x="13445" y="11133"/>
                    </a:lnTo>
                    <a:lnTo>
                      <a:pt x="13577" y="10964"/>
                    </a:lnTo>
                    <a:lnTo>
                      <a:pt x="13708" y="10757"/>
                    </a:lnTo>
                    <a:lnTo>
                      <a:pt x="16961" y="5435"/>
                    </a:lnTo>
                    <a:lnTo>
                      <a:pt x="17112" y="5172"/>
                    </a:lnTo>
                    <a:lnTo>
                      <a:pt x="17206" y="4890"/>
                    </a:lnTo>
                    <a:lnTo>
                      <a:pt x="17262" y="4627"/>
                    </a:lnTo>
                    <a:lnTo>
                      <a:pt x="17300" y="4345"/>
                    </a:lnTo>
                    <a:lnTo>
                      <a:pt x="17281" y="4063"/>
                    </a:lnTo>
                    <a:lnTo>
                      <a:pt x="17243" y="3799"/>
                    </a:lnTo>
                    <a:lnTo>
                      <a:pt x="17168" y="3536"/>
                    </a:lnTo>
                    <a:lnTo>
                      <a:pt x="17074" y="3273"/>
                    </a:lnTo>
                    <a:lnTo>
                      <a:pt x="16943" y="3047"/>
                    </a:lnTo>
                    <a:lnTo>
                      <a:pt x="16773" y="2821"/>
                    </a:lnTo>
                    <a:lnTo>
                      <a:pt x="16604" y="2615"/>
                    </a:lnTo>
                    <a:lnTo>
                      <a:pt x="16378" y="2445"/>
                    </a:lnTo>
                    <a:lnTo>
                      <a:pt x="16153" y="2295"/>
                    </a:lnTo>
                    <a:lnTo>
                      <a:pt x="15908" y="2163"/>
                    </a:lnTo>
                    <a:lnTo>
                      <a:pt x="15626" y="2069"/>
                    </a:lnTo>
                    <a:lnTo>
                      <a:pt x="15325" y="2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extrusionOk="0">
                    <a:moveTo>
                      <a:pt x="0" y="0"/>
                    </a:moveTo>
                    <a:lnTo>
                      <a:pt x="0" y="6713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2081450" y="2250600"/>
                <a:ext cx="25" cy="167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714" fill="none" extrusionOk="0">
                    <a:moveTo>
                      <a:pt x="0" y="0"/>
                    </a:moveTo>
                    <a:lnTo>
                      <a:pt x="0" y="6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0"/>
              <p:cNvSpPr/>
              <p:nvPr/>
            </p:nvSpPr>
            <p:spPr>
              <a:xfrm>
                <a:off x="2055575" y="2224750"/>
                <a:ext cx="517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8782" extrusionOk="0">
                    <a:moveTo>
                      <a:pt x="1035" y="0"/>
                    </a:moveTo>
                    <a:lnTo>
                      <a:pt x="828" y="19"/>
                    </a:lnTo>
                    <a:lnTo>
                      <a:pt x="640" y="75"/>
                    </a:lnTo>
                    <a:lnTo>
                      <a:pt x="452" y="169"/>
                    </a:lnTo>
                    <a:lnTo>
                      <a:pt x="302" y="301"/>
                    </a:lnTo>
                    <a:lnTo>
                      <a:pt x="170" y="451"/>
                    </a:lnTo>
                    <a:lnTo>
                      <a:pt x="76" y="621"/>
                    </a:lnTo>
                    <a:lnTo>
                      <a:pt x="20" y="827"/>
                    </a:lnTo>
                    <a:lnTo>
                      <a:pt x="1" y="1034"/>
                    </a:lnTo>
                    <a:lnTo>
                      <a:pt x="1" y="7747"/>
                    </a:lnTo>
                    <a:lnTo>
                      <a:pt x="20" y="7954"/>
                    </a:lnTo>
                    <a:lnTo>
                      <a:pt x="76" y="8142"/>
                    </a:lnTo>
                    <a:lnTo>
                      <a:pt x="170" y="8330"/>
                    </a:lnTo>
                    <a:lnTo>
                      <a:pt x="302" y="8481"/>
                    </a:lnTo>
                    <a:lnTo>
                      <a:pt x="452" y="8612"/>
                    </a:lnTo>
                    <a:lnTo>
                      <a:pt x="640" y="8706"/>
                    </a:lnTo>
                    <a:lnTo>
                      <a:pt x="828" y="8763"/>
                    </a:lnTo>
                    <a:lnTo>
                      <a:pt x="1035" y="8781"/>
                    </a:lnTo>
                    <a:lnTo>
                      <a:pt x="1242" y="8763"/>
                    </a:lnTo>
                    <a:lnTo>
                      <a:pt x="1449" y="8706"/>
                    </a:lnTo>
                    <a:lnTo>
                      <a:pt x="1618" y="8612"/>
                    </a:lnTo>
                    <a:lnTo>
                      <a:pt x="1768" y="8481"/>
                    </a:lnTo>
                    <a:lnTo>
                      <a:pt x="1900" y="8330"/>
                    </a:lnTo>
                    <a:lnTo>
                      <a:pt x="1994" y="8142"/>
                    </a:lnTo>
                    <a:lnTo>
                      <a:pt x="2050" y="7954"/>
                    </a:lnTo>
                    <a:lnTo>
                      <a:pt x="2069" y="7747"/>
                    </a:lnTo>
                    <a:lnTo>
                      <a:pt x="2069" y="1034"/>
                    </a:lnTo>
                    <a:lnTo>
                      <a:pt x="2050" y="827"/>
                    </a:lnTo>
                    <a:lnTo>
                      <a:pt x="1994" y="621"/>
                    </a:lnTo>
                    <a:lnTo>
                      <a:pt x="1900" y="451"/>
                    </a:lnTo>
                    <a:lnTo>
                      <a:pt x="1768" y="301"/>
                    </a:lnTo>
                    <a:lnTo>
                      <a:pt x="1618" y="169"/>
                    </a:lnTo>
                    <a:lnTo>
                      <a:pt x="1449" y="75"/>
                    </a:lnTo>
                    <a:lnTo>
                      <a:pt x="1242" y="19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0"/>
              <p:cNvSpPr/>
              <p:nvPr/>
            </p:nvSpPr>
            <p:spPr>
              <a:xfrm>
                <a:off x="1852025" y="2385050"/>
                <a:ext cx="456025" cy="47482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8993" extrusionOk="0">
                    <a:moveTo>
                      <a:pt x="9497" y="0"/>
                    </a:moveTo>
                    <a:lnTo>
                      <a:pt x="9008" y="19"/>
                    </a:lnTo>
                    <a:lnTo>
                      <a:pt x="8519" y="57"/>
                    </a:lnTo>
                    <a:lnTo>
                      <a:pt x="8049" y="113"/>
                    </a:lnTo>
                    <a:lnTo>
                      <a:pt x="7579" y="188"/>
                    </a:lnTo>
                    <a:lnTo>
                      <a:pt x="7127" y="301"/>
                    </a:lnTo>
                    <a:lnTo>
                      <a:pt x="6676" y="433"/>
                    </a:lnTo>
                    <a:lnTo>
                      <a:pt x="6244" y="583"/>
                    </a:lnTo>
                    <a:lnTo>
                      <a:pt x="5811" y="752"/>
                    </a:lnTo>
                    <a:lnTo>
                      <a:pt x="5379" y="940"/>
                    </a:lnTo>
                    <a:lnTo>
                      <a:pt x="4984" y="1147"/>
                    </a:lnTo>
                    <a:lnTo>
                      <a:pt x="4570" y="1373"/>
                    </a:lnTo>
                    <a:lnTo>
                      <a:pt x="4194" y="1617"/>
                    </a:lnTo>
                    <a:lnTo>
                      <a:pt x="3818" y="1899"/>
                    </a:lnTo>
                    <a:lnTo>
                      <a:pt x="3461" y="2181"/>
                    </a:lnTo>
                    <a:lnTo>
                      <a:pt x="3122" y="2463"/>
                    </a:lnTo>
                    <a:lnTo>
                      <a:pt x="2784" y="2783"/>
                    </a:lnTo>
                    <a:lnTo>
                      <a:pt x="2483" y="3122"/>
                    </a:lnTo>
                    <a:lnTo>
                      <a:pt x="2182" y="3460"/>
                    </a:lnTo>
                    <a:lnTo>
                      <a:pt x="1900" y="3817"/>
                    </a:lnTo>
                    <a:lnTo>
                      <a:pt x="1637" y="4193"/>
                    </a:lnTo>
                    <a:lnTo>
                      <a:pt x="1373" y="4569"/>
                    </a:lnTo>
                    <a:lnTo>
                      <a:pt x="1148" y="4964"/>
                    </a:lnTo>
                    <a:lnTo>
                      <a:pt x="941" y="5378"/>
                    </a:lnTo>
                    <a:lnTo>
                      <a:pt x="753" y="5811"/>
                    </a:lnTo>
                    <a:lnTo>
                      <a:pt x="584" y="6224"/>
                    </a:lnTo>
                    <a:lnTo>
                      <a:pt x="433" y="6676"/>
                    </a:lnTo>
                    <a:lnTo>
                      <a:pt x="302" y="7127"/>
                    </a:lnTo>
                    <a:lnTo>
                      <a:pt x="208" y="7578"/>
                    </a:lnTo>
                    <a:lnTo>
                      <a:pt x="114" y="8048"/>
                    </a:lnTo>
                    <a:lnTo>
                      <a:pt x="57" y="8518"/>
                    </a:lnTo>
                    <a:lnTo>
                      <a:pt x="20" y="9007"/>
                    </a:lnTo>
                    <a:lnTo>
                      <a:pt x="1" y="9496"/>
                    </a:lnTo>
                    <a:lnTo>
                      <a:pt x="20" y="9985"/>
                    </a:lnTo>
                    <a:lnTo>
                      <a:pt x="57" y="10455"/>
                    </a:lnTo>
                    <a:lnTo>
                      <a:pt x="114" y="10944"/>
                    </a:lnTo>
                    <a:lnTo>
                      <a:pt x="208" y="11395"/>
                    </a:lnTo>
                    <a:lnTo>
                      <a:pt x="302" y="11865"/>
                    </a:lnTo>
                    <a:lnTo>
                      <a:pt x="433" y="12317"/>
                    </a:lnTo>
                    <a:lnTo>
                      <a:pt x="584" y="12749"/>
                    </a:lnTo>
                    <a:lnTo>
                      <a:pt x="753" y="13182"/>
                    </a:lnTo>
                    <a:lnTo>
                      <a:pt x="941" y="13595"/>
                    </a:lnTo>
                    <a:lnTo>
                      <a:pt x="1148" y="14009"/>
                    </a:lnTo>
                    <a:lnTo>
                      <a:pt x="1373" y="14404"/>
                    </a:lnTo>
                    <a:lnTo>
                      <a:pt x="1637" y="14799"/>
                    </a:lnTo>
                    <a:lnTo>
                      <a:pt x="1900" y="15175"/>
                    </a:lnTo>
                    <a:lnTo>
                      <a:pt x="2182" y="15532"/>
                    </a:lnTo>
                    <a:lnTo>
                      <a:pt x="2483" y="15871"/>
                    </a:lnTo>
                    <a:lnTo>
                      <a:pt x="2784" y="16209"/>
                    </a:lnTo>
                    <a:lnTo>
                      <a:pt x="3122" y="16510"/>
                    </a:lnTo>
                    <a:lnTo>
                      <a:pt x="3461" y="16811"/>
                    </a:lnTo>
                    <a:lnTo>
                      <a:pt x="3818" y="17093"/>
                    </a:lnTo>
                    <a:lnTo>
                      <a:pt x="4194" y="17356"/>
                    </a:lnTo>
                    <a:lnTo>
                      <a:pt x="4570" y="17601"/>
                    </a:lnTo>
                    <a:lnTo>
                      <a:pt x="4984" y="17845"/>
                    </a:lnTo>
                    <a:lnTo>
                      <a:pt x="5379" y="18052"/>
                    </a:lnTo>
                    <a:lnTo>
                      <a:pt x="5811" y="18240"/>
                    </a:lnTo>
                    <a:lnTo>
                      <a:pt x="6244" y="18409"/>
                    </a:lnTo>
                    <a:lnTo>
                      <a:pt x="6676" y="18560"/>
                    </a:lnTo>
                    <a:lnTo>
                      <a:pt x="7127" y="18691"/>
                    </a:lnTo>
                    <a:lnTo>
                      <a:pt x="7579" y="18785"/>
                    </a:lnTo>
                    <a:lnTo>
                      <a:pt x="8049" y="18879"/>
                    </a:lnTo>
                    <a:lnTo>
                      <a:pt x="8519" y="18936"/>
                    </a:lnTo>
                    <a:lnTo>
                      <a:pt x="9008" y="18973"/>
                    </a:lnTo>
                    <a:lnTo>
                      <a:pt x="9497" y="18992"/>
                    </a:lnTo>
                    <a:lnTo>
                      <a:pt x="9854" y="18973"/>
                    </a:lnTo>
                    <a:lnTo>
                      <a:pt x="10211" y="18954"/>
                    </a:lnTo>
                    <a:lnTo>
                      <a:pt x="10569" y="18917"/>
                    </a:lnTo>
                    <a:lnTo>
                      <a:pt x="10907" y="18879"/>
                    </a:lnTo>
                    <a:lnTo>
                      <a:pt x="11245" y="18823"/>
                    </a:lnTo>
                    <a:lnTo>
                      <a:pt x="11603" y="18748"/>
                    </a:lnTo>
                    <a:lnTo>
                      <a:pt x="11941" y="18672"/>
                    </a:lnTo>
                    <a:lnTo>
                      <a:pt x="12261" y="18578"/>
                    </a:lnTo>
                    <a:lnTo>
                      <a:pt x="12599" y="18466"/>
                    </a:lnTo>
                    <a:lnTo>
                      <a:pt x="12919" y="18353"/>
                    </a:lnTo>
                    <a:lnTo>
                      <a:pt x="13239" y="18221"/>
                    </a:lnTo>
                    <a:lnTo>
                      <a:pt x="13558" y="18071"/>
                    </a:lnTo>
                    <a:lnTo>
                      <a:pt x="13859" y="17920"/>
                    </a:lnTo>
                    <a:lnTo>
                      <a:pt x="14160" y="17770"/>
                    </a:lnTo>
                    <a:lnTo>
                      <a:pt x="14461" y="17582"/>
                    </a:lnTo>
                    <a:lnTo>
                      <a:pt x="14743" y="17413"/>
                    </a:lnTo>
                    <a:lnTo>
                      <a:pt x="15025" y="17206"/>
                    </a:lnTo>
                    <a:lnTo>
                      <a:pt x="15307" y="16999"/>
                    </a:lnTo>
                    <a:lnTo>
                      <a:pt x="15570" y="16792"/>
                    </a:lnTo>
                    <a:lnTo>
                      <a:pt x="15834" y="16566"/>
                    </a:lnTo>
                    <a:lnTo>
                      <a:pt x="16078" y="16341"/>
                    </a:lnTo>
                    <a:lnTo>
                      <a:pt x="16322" y="16096"/>
                    </a:lnTo>
                    <a:lnTo>
                      <a:pt x="16567" y="15833"/>
                    </a:lnTo>
                    <a:lnTo>
                      <a:pt x="16793" y="15570"/>
                    </a:lnTo>
                    <a:lnTo>
                      <a:pt x="16999" y="15306"/>
                    </a:lnTo>
                    <a:lnTo>
                      <a:pt x="17206" y="15024"/>
                    </a:lnTo>
                    <a:lnTo>
                      <a:pt x="17413" y="14742"/>
                    </a:lnTo>
                    <a:lnTo>
                      <a:pt x="17601" y="14441"/>
                    </a:lnTo>
                    <a:lnTo>
                      <a:pt x="17770" y="14141"/>
                    </a:lnTo>
                    <a:lnTo>
                      <a:pt x="17940" y="13840"/>
                    </a:lnTo>
                    <a:lnTo>
                      <a:pt x="18090" y="13520"/>
                    </a:lnTo>
                    <a:lnTo>
                      <a:pt x="18240" y="13182"/>
                    </a:lnTo>
                    <a:lnTo>
                      <a:pt x="15890" y="12185"/>
                    </a:lnTo>
                    <a:lnTo>
                      <a:pt x="15664" y="12674"/>
                    </a:lnTo>
                    <a:lnTo>
                      <a:pt x="15420" y="13106"/>
                    </a:lnTo>
                    <a:lnTo>
                      <a:pt x="15138" y="13539"/>
                    </a:lnTo>
                    <a:lnTo>
                      <a:pt x="14818" y="13934"/>
                    </a:lnTo>
                    <a:lnTo>
                      <a:pt x="14480" y="14310"/>
                    </a:lnTo>
                    <a:lnTo>
                      <a:pt x="14122" y="14667"/>
                    </a:lnTo>
                    <a:lnTo>
                      <a:pt x="13746" y="14987"/>
                    </a:lnTo>
                    <a:lnTo>
                      <a:pt x="13333" y="15269"/>
                    </a:lnTo>
                    <a:lnTo>
                      <a:pt x="12900" y="15532"/>
                    </a:lnTo>
                    <a:lnTo>
                      <a:pt x="12468" y="15777"/>
                    </a:lnTo>
                    <a:lnTo>
                      <a:pt x="11998" y="15965"/>
                    </a:lnTo>
                    <a:lnTo>
                      <a:pt x="11528" y="16134"/>
                    </a:lnTo>
                    <a:lnTo>
                      <a:pt x="11039" y="16265"/>
                    </a:lnTo>
                    <a:lnTo>
                      <a:pt x="10531" y="16359"/>
                    </a:lnTo>
                    <a:lnTo>
                      <a:pt x="10023" y="16416"/>
                    </a:lnTo>
                    <a:lnTo>
                      <a:pt x="9497" y="16435"/>
                    </a:lnTo>
                    <a:lnTo>
                      <a:pt x="9139" y="16416"/>
                    </a:lnTo>
                    <a:lnTo>
                      <a:pt x="8782" y="16397"/>
                    </a:lnTo>
                    <a:lnTo>
                      <a:pt x="8444" y="16359"/>
                    </a:lnTo>
                    <a:lnTo>
                      <a:pt x="8105" y="16284"/>
                    </a:lnTo>
                    <a:lnTo>
                      <a:pt x="7767" y="16209"/>
                    </a:lnTo>
                    <a:lnTo>
                      <a:pt x="7428" y="16115"/>
                    </a:lnTo>
                    <a:lnTo>
                      <a:pt x="7109" y="16002"/>
                    </a:lnTo>
                    <a:lnTo>
                      <a:pt x="6808" y="15889"/>
                    </a:lnTo>
                    <a:lnTo>
                      <a:pt x="6488" y="15739"/>
                    </a:lnTo>
                    <a:lnTo>
                      <a:pt x="6187" y="15589"/>
                    </a:lnTo>
                    <a:lnTo>
                      <a:pt x="5905" y="15419"/>
                    </a:lnTo>
                    <a:lnTo>
                      <a:pt x="5623" y="15250"/>
                    </a:lnTo>
                    <a:lnTo>
                      <a:pt x="5341" y="15043"/>
                    </a:lnTo>
                    <a:lnTo>
                      <a:pt x="5078" y="14836"/>
                    </a:lnTo>
                    <a:lnTo>
                      <a:pt x="4833" y="14630"/>
                    </a:lnTo>
                    <a:lnTo>
                      <a:pt x="4589" y="14404"/>
                    </a:lnTo>
                    <a:lnTo>
                      <a:pt x="4363" y="14159"/>
                    </a:lnTo>
                    <a:lnTo>
                      <a:pt x="4138" y="13896"/>
                    </a:lnTo>
                    <a:lnTo>
                      <a:pt x="3931" y="13633"/>
                    </a:lnTo>
                    <a:lnTo>
                      <a:pt x="3743" y="13370"/>
                    </a:lnTo>
                    <a:lnTo>
                      <a:pt x="3574" y="13088"/>
                    </a:lnTo>
                    <a:lnTo>
                      <a:pt x="3404" y="12806"/>
                    </a:lnTo>
                    <a:lnTo>
                      <a:pt x="3235" y="12505"/>
                    </a:lnTo>
                    <a:lnTo>
                      <a:pt x="3103" y="12185"/>
                    </a:lnTo>
                    <a:lnTo>
                      <a:pt x="2972" y="11884"/>
                    </a:lnTo>
                    <a:lnTo>
                      <a:pt x="2878" y="11546"/>
                    </a:lnTo>
                    <a:lnTo>
                      <a:pt x="2784" y="11226"/>
                    </a:lnTo>
                    <a:lnTo>
                      <a:pt x="2709" y="10888"/>
                    </a:lnTo>
                    <a:lnTo>
                      <a:pt x="2633" y="10549"/>
                    </a:lnTo>
                    <a:lnTo>
                      <a:pt x="2596" y="10211"/>
                    </a:lnTo>
                    <a:lnTo>
                      <a:pt x="2577" y="9853"/>
                    </a:lnTo>
                    <a:lnTo>
                      <a:pt x="2558" y="9496"/>
                    </a:lnTo>
                    <a:lnTo>
                      <a:pt x="2577" y="9139"/>
                    </a:lnTo>
                    <a:lnTo>
                      <a:pt x="2596" y="8782"/>
                    </a:lnTo>
                    <a:lnTo>
                      <a:pt x="2633" y="8443"/>
                    </a:lnTo>
                    <a:lnTo>
                      <a:pt x="2709" y="8105"/>
                    </a:lnTo>
                    <a:lnTo>
                      <a:pt x="2784" y="7766"/>
                    </a:lnTo>
                    <a:lnTo>
                      <a:pt x="2878" y="7428"/>
                    </a:lnTo>
                    <a:lnTo>
                      <a:pt x="2972" y="7108"/>
                    </a:lnTo>
                    <a:lnTo>
                      <a:pt x="3103" y="6788"/>
                    </a:lnTo>
                    <a:lnTo>
                      <a:pt x="3235" y="6487"/>
                    </a:lnTo>
                    <a:lnTo>
                      <a:pt x="3404" y="6187"/>
                    </a:lnTo>
                    <a:lnTo>
                      <a:pt x="3574" y="5905"/>
                    </a:lnTo>
                    <a:lnTo>
                      <a:pt x="3743" y="5622"/>
                    </a:lnTo>
                    <a:lnTo>
                      <a:pt x="3931" y="5340"/>
                    </a:lnTo>
                    <a:lnTo>
                      <a:pt x="4138" y="5077"/>
                    </a:lnTo>
                    <a:lnTo>
                      <a:pt x="4363" y="4833"/>
                    </a:lnTo>
                    <a:lnTo>
                      <a:pt x="4589" y="4588"/>
                    </a:lnTo>
                    <a:lnTo>
                      <a:pt x="4833" y="4363"/>
                    </a:lnTo>
                    <a:lnTo>
                      <a:pt x="5078" y="4137"/>
                    </a:lnTo>
                    <a:lnTo>
                      <a:pt x="5341" y="3930"/>
                    </a:lnTo>
                    <a:lnTo>
                      <a:pt x="5623" y="3742"/>
                    </a:lnTo>
                    <a:lnTo>
                      <a:pt x="5905" y="3554"/>
                    </a:lnTo>
                    <a:lnTo>
                      <a:pt x="6187" y="3385"/>
                    </a:lnTo>
                    <a:lnTo>
                      <a:pt x="6488" y="3234"/>
                    </a:lnTo>
                    <a:lnTo>
                      <a:pt x="6808" y="3103"/>
                    </a:lnTo>
                    <a:lnTo>
                      <a:pt x="7109" y="2971"/>
                    </a:lnTo>
                    <a:lnTo>
                      <a:pt x="7428" y="2877"/>
                    </a:lnTo>
                    <a:lnTo>
                      <a:pt x="7767" y="2783"/>
                    </a:lnTo>
                    <a:lnTo>
                      <a:pt x="8105" y="2689"/>
                    </a:lnTo>
                    <a:lnTo>
                      <a:pt x="8444" y="2633"/>
                    </a:lnTo>
                    <a:lnTo>
                      <a:pt x="8782" y="2595"/>
                    </a:lnTo>
                    <a:lnTo>
                      <a:pt x="9139" y="2557"/>
                    </a:lnTo>
                    <a:lnTo>
                      <a:pt x="9497" y="2557"/>
                    </a:lnTo>
                    <a:lnTo>
                      <a:pt x="94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1959225" y="2032475"/>
                <a:ext cx="233175" cy="233175"/>
              </a:xfrm>
              <a:custGeom>
                <a:avLst/>
                <a:gdLst/>
                <a:ahLst/>
                <a:cxnLst/>
                <a:rect l="l" t="t" r="r" b="b"/>
                <a:pathLst>
                  <a:path w="9327" h="9327" extrusionOk="0">
                    <a:moveTo>
                      <a:pt x="4663" y="2069"/>
                    </a:moveTo>
                    <a:lnTo>
                      <a:pt x="4927" y="2087"/>
                    </a:lnTo>
                    <a:lnTo>
                      <a:pt x="5190" y="2125"/>
                    </a:lnTo>
                    <a:lnTo>
                      <a:pt x="5434" y="2182"/>
                    </a:lnTo>
                    <a:lnTo>
                      <a:pt x="5679" y="2276"/>
                    </a:lnTo>
                    <a:lnTo>
                      <a:pt x="5904" y="2388"/>
                    </a:lnTo>
                    <a:lnTo>
                      <a:pt x="6111" y="2520"/>
                    </a:lnTo>
                    <a:lnTo>
                      <a:pt x="6318" y="2670"/>
                    </a:lnTo>
                    <a:lnTo>
                      <a:pt x="6487" y="2840"/>
                    </a:lnTo>
                    <a:lnTo>
                      <a:pt x="6657" y="3009"/>
                    </a:lnTo>
                    <a:lnTo>
                      <a:pt x="6807" y="3216"/>
                    </a:lnTo>
                    <a:lnTo>
                      <a:pt x="6939" y="3423"/>
                    </a:lnTo>
                    <a:lnTo>
                      <a:pt x="7051" y="3648"/>
                    </a:lnTo>
                    <a:lnTo>
                      <a:pt x="7145" y="3893"/>
                    </a:lnTo>
                    <a:lnTo>
                      <a:pt x="7202" y="4137"/>
                    </a:lnTo>
                    <a:lnTo>
                      <a:pt x="7240" y="4400"/>
                    </a:lnTo>
                    <a:lnTo>
                      <a:pt x="7258" y="4664"/>
                    </a:lnTo>
                    <a:lnTo>
                      <a:pt x="7240" y="4927"/>
                    </a:lnTo>
                    <a:lnTo>
                      <a:pt x="7202" y="5190"/>
                    </a:lnTo>
                    <a:lnTo>
                      <a:pt x="7145" y="5435"/>
                    </a:lnTo>
                    <a:lnTo>
                      <a:pt x="7051" y="5679"/>
                    </a:lnTo>
                    <a:lnTo>
                      <a:pt x="6939" y="5905"/>
                    </a:lnTo>
                    <a:lnTo>
                      <a:pt x="6807" y="6112"/>
                    </a:lnTo>
                    <a:lnTo>
                      <a:pt x="6657" y="6318"/>
                    </a:lnTo>
                    <a:lnTo>
                      <a:pt x="6487" y="6506"/>
                    </a:lnTo>
                    <a:lnTo>
                      <a:pt x="6318" y="6657"/>
                    </a:lnTo>
                    <a:lnTo>
                      <a:pt x="6111" y="6807"/>
                    </a:lnTo>
                    <a:lnTo>
                      <a:pt x="5904" y="6939"/>
                    </a:lnTo>
                    <a:lnTo>
                      <a:pt x="5679" y="7052"/>
                    </a:lnTo>
                    <a:lnTo>
                      <a:pt x="5434" y="7146"/>
                    </a:lnTo>
                    <a:lnTo>
                      <a:pt x="5190" y="7202"/>
                    </a:lnTo>
                    <a:lnTo>
                      <a:pt x="4927" y="7240"/>
                    </a:lnTo>
                    <a:lnTo>
                      <a:pt x="4663" y="7259"/>
                    </a:lnTo>
                    <a:lnTo>
                      <a:pt x="4400" y="7240"/>
                    </a:lnTo>
                    <a:lnTo>
                      <a:pt x="4137" y="7202"/>
                    </a:lnTo>
                    <a:lnTo>
                      <a:pt x="3892" y="7146"/>
                    </a:lnTo>
                    <a:lnTo>
                      <a:pt x="3648" y="7052"/>
                    </a:lnTo>
                    <a:lnTo>
                      <a:pt x="3422" y="6939"/>
                    </a:lnTo>
                    <a:lnTo>
                      <a:pt x="3216" y="6807"/>
                    </a:lnTo>
                    <a:lnTo>
                      <a:pt x="3009" y="6657"/>
                    </a:lnTo>
                    <a:lnTo>
                      <a:pt x="2839" y="6506"/>
                    </a:lnTo>
                    <a:lnTo>
                      <a:pt x="2670" y="6318"/>
                    </a:lnTo>
                    <a:lnTo>
                      <a:pt x="2520" y="6112"/>
                    </a:lnTo>
                    <a:lnTo>
                      <a:pt x="2388" y="5905"/>
                    </a:lnTo>
                    <a:lnTo>
                      <a:pt x="2275" y="5679"/>
                    </a:lnTo>
                    <a:lnTo>
                      <a:pt x="2181" y="5435"/>
                    </a:lnTo>
                    <a:lnTo>
                      <a:pt x="2125" y="5190"/>
                    </a:lnTo>
                    <a:lnTo>
                      <a:pt x="2087" y="4927"/>
                    </a:lnTo>
                    <a:lnTo>
                      <a:pt x="2068" y="4664"/>
                    </a:lnTo>
                    <a:lnTo>
                      <a:pt x="2087" y="4400"/>
                    </a:lnTo>
                    <a:lnTo>
                      <a:pt x="2125" y="4137"/>
                    </a:lnTo>
                    <a:lnTo>
                      <a:pt x="2181" y="3893"/>
                    </a:lnTo>
                    <a:lnTo>
                      <a:pt x="2275" y="3648"/>
                    </a:lnTo>
                    <a:lnTo>
                      <a:pt x="2388" y="3423"/>
                    </a:lnTo>
                    <a:lnTo>
                      <a:pt x="2520" y="3216"/>
                    </a:lnTo>
                    <a:lnTo>
                      <a:pt x="2670" y="3009"/>
                    </a:lnTo>
                    <a:lnTo>
                      <a:pt x="2839" y="2840"/>
                    </a:lnTo>
                    <a:lnTo>
                      <a:pt x="3009" y="2670"/>
                    </a:lnTo>
                    <a:lnTo>
                      <a:pt x="3216" y="2520"/>
                    </a:lnTo>
                    <a:lnTo>
                      <a:pt x="3422" y="2388"/>
                    </a:lnTo>
                    <a:lnTo>
                      <a:pt x="3648" y="2276"/>
                    </a:lnTo>
                    <a:lnTo>
                      <a:pt x="3892" y="2182"/>
                    </a:lnTo>
                    <a:lnTo>
                      <a:pt x="4137" y="2125"/>
                    </a:lnTo>
                    <a:lnTo>
                      <a:pt x="4400" y="2087"/>
                    </a:lnTo>
                    <a:lnTo>
                      <a:pt x="4663" y="2069"/>
                    </a:lnTo>
                    <a:close/>
                    <a:moveTo>
                      <a:pt x="4419" y="0"/>
                    </a:moveTo>
                    <a:lnTo>
                      <a:pt x="4193" y="19"/>
                    </a:lnTo>
                    <a:lnTo>
                      <a:pt x="3949" y="57"/>
                    </a:lnTo>
                    <a:lnTo>
                      <a:pt x="3723" y="94"/>
                    </a:lnTo>
                    <a:lnTo>
                      <a:pt x="3498" y="151"/>
                    </a:lnTo>
                    <a:lnTo>
                      <a:pt x="3272" y="207"/>
                    </a:lnTo>
                    <a:lnTo>
                      <a:pt x="3065" y="282"/>
                    </a:lnTo>
                    <a:lnTo>
                      <a:pt x="2858" y="376"/>
                    </a:lnTo>
                    <a:lnTo>
                      <a:pt x="2445" y="564"/>
                    </a:lnTo>
                    <a:lnTo>
                      <a:pt x="2050" y="790"/>
                    </a:lnTo>
                    <a:lnTo>
                      <a:pt x="1692" y="1072"/>
                    </a:lnTo>
                    <a:lnTo>
                      <a:pt x="1373" y="1373"/>
                    </a:lnTo>
                    <a:lnTo>
                      <a:pt x="1072" y="1693"/>
                    </a:lnTo>
                    <a:lnTo>
                      <a:pt x="790" y="2050"/>
                    </a:lnTo>
                    <a:lnTo>
                      <a:pt x="564" y="2445"/>
                    </a:lnTo>
                    <a:lnTo>
                      <a:pt x="357" y="2858"/>
                    </a:lnTo>
                    <a:lnTo>
                      <a:pt x="282" y="3065"/>
                    </a:lnTo>
                    <a:lnTo>
                      <a:pt x="207" y="3272"/>
                    </a:lnTo>
                    <a:lnTo>
                      <a:pt x="150" y="3498"/>
                    </a:lnTo>
                    <a:lnTo>
                      <a:pt x="94" y="3723"/>
                    </a:lnTo>
                    <a:lnTo>
                      <a:pt x="56" y="3949"/>
                    </a:lnTo>
                    <a:lnTo>
                      <a:pt x="19" y="4194"/>
                    </a:lnTo>
                    <a:lnTo>
                      <a:pt x="0" y="4419"/>
                    </a:lnTo>
                    <a:lnTo>
                      <a:pt x="0" y="4664"/>
                    </a:lnTo>
                    <a:lnTo>
                      <a:pt x="0" y="4908"/>
                    </a:lnTo>
                    <a:lnTo>
                      <a:pt x="19" y="5134"/>
                    </a:lnTo>
                    <a:lnTo>
                      <a:pt x="56" y="5378"/>
                    </a:lnTo>
                    <a:lnTo>
                      <a:pt x="94" y="5604"/>
                    </a:lnTo>
                    <a:lnTo>
                      <a:pt x="150" y="5829"/>
                    </a:lnTo>
                    <a:lnTo>
                      <a:pt x="207" y="6055"/>
                    </a:lnTo>
                    <a:lnTo>
                      <a:pt x="282" y="6262"/>
                    </a:lnTo>
                    <a:lnTo>
                      <a:pt x="357" y="6488"/>
                    </a:lnTo>
                    <a:lnTo>
                      <a:pt x="564" y="6882"/>
                    </a:lnTo>
                    <a:lnTo>
                      <a:pt x="790" y="7277"/>
                    </a:lnTo>
                    <a:lnTo>
                      <a:pt x="1072" y="7635"/>
                    </a:lnTo>
                    <a:lnTo>
                      <a:pt x="1373" y="7954"/>
                    </a:lnTo>
                    <a:lnTo>
                      <a:pt x="1692" y="8255"/>
                    </a:lnTo>
                    <a:lnTo>
                      <a:pt x="2050" y="8537"/>
                    </a:lnTo>
                    <a:lnTo>
                      <a:pt x="2445" y="8763"/>
                    </a:lnTo>
                    <a:lnTo>
                      <a:pt x="2858" y="8970"/>
                    </a:lnTo>
                    <a:lnTo>
                      <a:pt x="3065" y="9045"/>
                    </a:lnTo>
                    <a:lnTo>
                      <a:pt x="3272" y="9120"/>
                    </a:lnTo>
                    <a:lnTo>
                      <a:pt x="3498" y="9177"/>
                    </a:lnTo>
                    <a:lnTo>
                      <a:pt x="3723" y="9233"/>
                    </a:lnTo>
                    <a:lnTo>
                      <a:pt x="3949" y="9271"/>
                    </a:lnTo>
                    <a:lnTo>
                      <a:pt x="4193" y="9308"/>
                    </a:lnTo>
                    <a:lnTo>
                      <a:pt x="4419" y="9327"/>
                    </a:lnTo>
                    <a:lnTo>
                      <a:pt x="4908" y="9327"/>
                    </a:lnTo>
                    <a:lnTo>
                      <a:pt x="5133" y="9308"/>
                    </a:lnTo>
                    <a:lnTo>
                      <a:pt x="5378" y="9271"/>
                    </a:lnTo>
                    <a:lnTo>
                      <a:pt x="5604" y="9233"/>
                    </a:lnTo>
                    <a:lnTo>
                      <a:pt x="5829" y="9177"/>
                    </a:lnTo>
                    <a:lnTo>
                      <a:pt x="6055" y="9120"/>
                    </a:lnTo>
                    <a:lnTo>
                      <a:pt x="6262" y="9045"/>
                    </a:lnTo>
                    <a:lnTo>
                      <a:pt x="6469" y="8970"/>
                    </a:lnTo>
                    <a:lnTo>
                      <a:pt x="6882" y="8763"/>
                    </a:lnTo>
                    <a:lnTo>
                      <a:pt x="7277" y="8537"/>
                    </a:lnTo>
                    <a:lnTo>
                      <a:pt x="7634" y="8255"/>
                    </a:lnTo>
                    <a:lnTo>
                      <a:pt x="7954" y="7954"/>
                    </a:lnTo>
                    <a:lnTo>
                      <a:pt x="8255" y="7635"/>
                    </a:lnTo>
                    <a:lnTo>
                      <a:pt x="8537" y="7277"/>
                    </a:lnTo>
                    <a:lnTo>
                      <a:pt x="8763" y="6882"/>
                    </a:lnTo>
                    <a:lnTo>
                      <a:pt x="8951" y="6488"/>
                    </a:lnTo>
                    <a:lnTo>
                      <a:pt x="9045" y="6262"/>
                    </a:lnTo>
                    <a:lnTo>
                      <a:pt x="9120" y="6055"/>
                    </a:lnTo>
                    <a:lnTo>
                      <a:pt x="9176" y="5829"/>
                    </a:lnTo>
                    <a:lnTo>
                      <a:pt x="9233" y="5604"/>
                    </a:lnTo>
                    <a:lnTo>
                      <a:pt x="9270" y="5378"/>
                    </a:lnTo>
                    <a:lnTo>
                      <a:pt x="9308" y="5134"/>
                    </a:lnTo>
                    <a:lnTo>
                      <a:pt x="9327" y="4908"/>
                    </a:lnTo>
                    <a:lnTo>
                      <a:pt x="9327" y="4664"/>
                    </a:lnTo>
                    <a:lnTo>
                      <a:pt x="9327" y="4419"/>
                    </a:lnTo>
                    <a:lnTo>
                      <a:pt x="9308" y="4194"/>
                    </a:lnTo>
                    <a:lnTo>
                      <a:pt x="9270" y="3949"/>
                    </a:lnTo>
                    <a:lnTo>
                      <a:pt x="9233" y="3723"/>
                    </a:lnTo>
                    <a:lnTo>
                      <a:pt x="9176" y="3498"/>
                    </a:lnTo>
                    <a:lnTo>
                      <a:pt x="9120" y="3272"/>
                    </a:lnTo>
                    <a:lnTo>
                      <a:pt x="9045" y="3065"/>
                    </a:lnTo>
                    <a:lnTo>
                      <a:pt x="8951" y="2858"/>
                    </a:lnTo>
                    <a:lnTo>
                      <a:pt x="8763" y="2445"/>
                    </a:lnTo>
                    <a:lnTo>
                      <a:pt x="8537" y="2050"/>
                    </a:lnTo>
                    <a:lnTo>
                      <a:pt x="8255" y="1693"/>
                    </a:lnTo>
                    <a:lnTo>
                      <a:pt x="7954" y="1373"/>
                    </a:lnTo>
                    <a:lnTo>
                      <a:pt x="7634" y="1072"/>
                    </a:lnTo>
                    <a:lnTo>
                      <a:pt x="7277" y="790"/>
                    </a:lnTo>
                    <a:lnTo>
                      <a:pt x="6882" y="564"/>
                    </a:lnTo>
                    <a:lnTo>
                      <a:pt x="6469" y="376"/>
                    </a:lnTo>
                    <a:lnTo>
                      <a:pt x="6262" y="282"/>
                    </a:lnTo>
                    <a:lnTo>
                      <a:pt x="6055" y="207"/>
                    </a:lnTo>
                    <a:lnTo>
                      <a:pt x="5829" y="151"/>
                    </a:lnTo>
                    <a:lnTo>
                      <a:pt x="5604" y="94"/>
                    </a:lnTo>
                    <a:lnTo>
                      <a:pt x="5378" y="57"/>
                    </a:lnTo>
                    <a:lnTo>
                      <a:pt x="5133" y="19"/>
                    </a:lnTo>
                    <a:lnTo>
                      <a:pt x="49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2182050" y="2619625"/>
                <a:ext cx="16312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059" extrusionOk="0">
                    <a:moveTo>
                      <a:pt x="6525" y="0"/>
                    </a:moveTo>
                    <a:lnTo>
                      <a:pt x="0" y="2351"/>
                    </a:lnTo>
                    <a:lnTo>
                      <a:pt x="4419" y="5058"/>
                    </a:lnTo>
                    <a:lnTo>
                      <a:pt x="4663" y="4588"/>
                    </a:lnTo>
                    <a:lnTo>
                      <a:pt x="4927" y="4043"/>
                    </a:lnTo>
                    <a:lnTo>
                      <a:pt x="5227" y="3366"/>
                    </a:lnTo>
                    <a:lnTo>
                      <a:pt x="5585" y="2576"/>
                    </a:lnTo>
                    <a:lnTo>
                      <a:pt x="5923" y="1730"/>
                    </a:lnTo>
                    <a:lnTo>
                      <a:pt x="6243" y="865"/>
                    </a:lnTo>
                    <a:lnTo>
                      <a:pt x="6393" y="433"/>
                    </a:lnTo>
                    <a:lnTo>
                      <a:pt x="6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2028800" y="2717875"/>
                <a:ext cx="124600" cy="27315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0926" extrusionOk="0">
                    <a:moveTo>
                      <a:pt x="2238" y="0"/>
                    </a:moveTo>
                    <a:lnTo>
                      <a:pt x="1993" y="38"/>
                    </a:lnTo>
                    <a:lnTo>
                      <a:pt x="1749" y="113"/>
                    </a:lnTo>
                    <a:lnTo>
                      <a:pt x="1523" y="188"/>
                    </a:lnTo>
                    <a:lnTo>
                      <a:pt x="1297" y="301"/>
                    </a:lnTo>
                    <a:lnTo>
                      <a:pt x="1091" y="414"/>
                    </a:lnTo>
                    <a:lnTo>
                      <a:pt x="903" y="564"/>
                    </a:lnTo>
                    <a:lnTo>
                      <a:pt x="733" y="734"/>
                    </a:lnTo>
                    <a:lnTo>
                      <a:pt x="564" y="903"/>
                    </a:lnTo>
                    <a:lnTo>
                      <a:pt x="414" y="1091"/>
                    </a:lnTo>
                    <a:lnTo>
                      <a:pt x="301" y="1298"/>
                    </a:lnTo>
                    <a:lnTo>
                      <a:pt x="188" y="1523"/>
                    </a:lnTo>
                    <a:lnTo>
                      <a:pt x="113" y="1749"/>
                    </a:lnTo>
                    <a:lnTo>
                      <a:pt x="38" y="1993"/>
                    </a:lnTo>
                    <a:lnTo>
                      <a:pt x="0" y="2238"/>
                    </a:lnTo>
                    <a:lnTo>
                      <a:pt x="0" y="2501"/>
                    </a:lnTo>
                    <a:lnTo>
                      <a:pt x="0" y="8443"/>
                    </a:lnTo>
                    <a:lnTo>
                      <a:pt x="0" y="8688"/>
                    </a:lnTo>
                    <a:lnTo>
                      <a:pt x="38" y="8932"/>
                    </a:lnTo>
                    <a:lnTo>
                      <a:pt x="113" y="9177"/>
                    </a:lnTo>
                    <a:lnTo>
                      <a:pt x="188" y="9402"/>
                    </a:lnTo>
                    <a:lnTo>
                      <a:pt x="301" y="9628"/>
                    </a:lnTo>
                    <a:lnTo>
                      <a:pt x="414" y="9835"/>
                    </a:lnTo>
                    <a:lnTo>
                      <a:pt x="564" y="10023"/>
                    </a:lnTo>
                    <a:lnTo>
                      <a:pt x="733" y="10192"/>
                    </a:lnTo>
                    <a:lnTo>
                      <a:pt x="903" y="10361"/>
                    </a:lnTo>
                    <a:lnTo>
                      <a:pt x="1091" y="10512"/>
                    </a:lnTo>
                    <a:lnTo>
                      <a:pt x="1297" y="10624"/>
                    </a:lnTo>
                    <a:lnTo>
                      <a:pt x="1523" y="10737"/>
                    </a:lnTo>
                    <a:lnTo>
                      <a:pt x="1749" y="10812"/>
                    </a:lnTo>
                    <a:lnTo>
                      <a:pt x="1993" y="10888"/>
                    </a:lnTo>
                    <a:lnTo>
                      <a:pt x="2238" y="10925"/>
                    </a:lnTo>
                    <a:lnTo>
                      <a:pt x="2745" y="10925"/>
                    </a:lnTo>
                    <a:lnTo>
                      <a:pt x="2990" y="10888"/>
                    </a:lnTo>
                    <a:lnTo>
                      <a:pt x="3234" y="10812"/>
                    </a:lnTo>
                    <a:lnTo>
                      <a:pt x="3460" y="10737"/>
                    </a:lnTo>
                    <a:lnTo>
                      <a:pt x="3686" y="10624"/>
                    </a:lnTo>
                    <a:lnTo>
                      <a:pt x="3892" y="10512"/>
                    </a:lnTo>
                    <a:lnTo>
                      <a:pt x="4080" y="10361"/>
                    </a:lnTo>
                    <a:lnTo>
                      <a:pt x="4250" y="10192"/>
                    </a:lnTo>
                    <a:lnTo>
                      <a:pt x="4419" y="10023"/>
                    </a:lnTo>
                    <a:lnTo>
                      <a:pt x="4569" y="9835"/>
                    </a:lnTo>
                    <a:lnTo>
                      <a:pt x="4682" y="9628"/>
                    </a:lnTo>
                    <a:lnTo>
                      <a:pt x="4795" y="9402"/>
                    </a:lnTo>
                    <a:lnTo>
                      <a:pt x="4870" y="9177"/>
                    </a:lnTo>
                    <a:lnTo>
                      <a:pt x="4945" y="8932"/>
                    </a:lnTo>
                    <a:lnTo>
                      <a:pt x="4983" y="8688"/>
                    </a:lnTo>
                    <a:lnTo>
                      <a:pt x="4983" y="8443"/>
                    </a:lnTo>
                    <a:lnTo>
                      <a:pt x="4983" y="2501"/>
                    </a:lnTo>
                    <a:lnTo>
                      <a:pt x="4983" y="2238"/>
                    </a:lnTo>
                    <a:lnTo>
                      <a:pt x="4945" y="1993"/>
                    </a:lnTo>
                    <a:lnTo>
                      <a:pt x="4870" y="1749"/>
                    </a:lnTo>
                    <a:lnTo>
                      <a:pt x="4795" y="1523"/>
                    </a:lnTo>
                    <a:lnTo>
                      <a:pt x="4682" y="1298"/>
                    </a:lnTo>
                    <a:lnTo>
                      <a:pt x="4569" y="1091"/>
                    </a:lnTo>
                    <a:lnTo>
                      <a:pt x="4419" y="903"/>
                    </a:lnTo>
                    <a:lnTo>
                      <a:pt x="4250" y="734"/>
                    </a:lnTo>
                    <a:lnTo>
                      <a:pt x="4080" y="564"/>
                    </a:lnTo>
                    <a:lnTo>
                      <a:pt x="3892" y="414"/>
                    </a:lnTo>
                    <a:lnTo>
                      <a:pt x="3686" y="301"/>
                    </a:lnTo>
                    <a:lnTo>
                      <a:pt x="3460" y="188"/>
                    </a:lnTo>
                    <a:lnTo>
                      <a:pt x="3234" y="113"/>
                    </a:lnTo>
                    <a:lnTo>
                      <a:pt x="2990" y="38"/>
                    </a:lnTo>
                    <a:lnTo>
                      <a:pt x="274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2050400" y="238125"/>
                <a:ext cx="62550" cy="191472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76589" extrusionOk="0">
                    <a:moveTo>
                      <a:pt x="1" y="0"/>
                    </a:moveTo>
                    <a:lnTo>
                      <a:pt x="1" y="75347"/>
                    </a:lnTo>
                    <a:lnTo>
                      <a:pt x="20" y="75479"/>
                    </a:lnTo>
                    <a:lnTo>
                      <a:pt x="39" y="75610"/>
                    </a:lnTo>
                    <a:lnTo>
                      <a:pt x="57" y="75723"/>
                    </a:lnTo>
                    <a:lnTo>
                      <a:pt x="114" y="75836"/>
                    </a:lnTo>
                    <a:lnTo>
                      <a:pt x="151" y="75949"/>
                    </a:lnTo>
                    <a:lnTo>
                      <a:pt x="227" y="76043"/>
                    </a:lnTo>
                    <a:lnTo>
                      <a:pt x="283" y="76137"/>
                    </a:lnTo>
                    <a:lnTo>
                      <a:pt x="377" y="76231"/>
                    </a:lnTo>
                    <a:lnTo>
                      <a:pt x="452" y="76306"/>
                    </a:lnTo>
                    <a:lnTo>
                      <a:pt x="546" y="76381"/>
                    </a:lnTo>
                    <a:lnTo>
                      <a:pt x="659" y="76438"/>
                    </a:lnTo>
                    <a:lnTo>
                      <a:pt x="772" y="76494"/>
                    </a:lnTo>
                    <a:lnTo>
                      <a:pt x="885" y="76532"/>
                    </a:lnTo>
                    <a:lnTo>
                      <a:pt x="998" y="76569"/>
                    </a:lnTo>
                    <a:lnTo>
                      <a:pt x="1129" y="76588"/>
                    </a:lnTo>
                    <a:lnTo>
                      <a:pt x="1374" y="76588"/>
                    </a:lnTo>
                    <a:lnTo>
                      <a:pt x="1505" y="76569"/>
                    </a:lnTo>
                    <a:lnTo>
                      <a:pt x="1618" y="76532"/>
                    </a:lnTo>
                    <a:lnTo>
                      <a:pt x="1731" y="76494"/>
                    </a:lnTo>
                    <a:lnTo>
                      <a:pt x="1844" y="76438"/>
                    </a:lnTo>
                    <a:lnTo>
                      <a:pt x="1938" y="76381"/>
                    </a:lnTo>
                    <a:lnTo>
                      <a:pt x="2032" y="76306"/>
                    </a:lnTo>
                    <a:lnTo>
                      <a:pt x="2126" y="76231"/>
                    </a:lnTo>
                    <a:lnTo>
                      <a:pt x="2201" y="76137"/>
                    </a:lnTo>
                    <a:lnTo>
                      <a:pt x="2276" y="76043"/>
                    </a:lnTo>
                    <a:lnTo>
                      <a:pt x="2351" y="75949"/>
                    </a:lnTo>
                    <a:lnTo>
                      <a:pt x="2389" y="75836"/>
                    </a:lnTo>
                    <a:lnTo>
                      <a:pt x="2445" y="75723"/>
                    </a:lnTo>
                    <a:lnTo>
                      <a:pt x="2464" y="75610"/>
                    </a:lnTo>
                    <a:lnTo>
                      <a:pt x="2483" y="75479"/>
                    </a:lnTo>
                    <a:lnTo>
                      <a:pt x="2502" y="75347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0"/>
              <p:cNvSpPr/>
              <p:nvPr/>
            </p:nvSpPr>
            <p:spPr>
              <a:xfrm>
                <a:off x="4762850" y="2079950"/>
                <a:ext cx="853725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34149" h="8726" extrusionOk="0">
                    <a:moveTo>
                      <a:pt x="1" y="0"/>
                    </a:moveTo>
                    <a:lnTo>
                      <a:pt x="1" y="8725"/>
                    </a:lnTo>
                    <a:lnTo>
                      <a:pt x="34148" y="8725"/>
                    </a:lnTo>
                    <a:lnTo>
                      <a:pt x="34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4332250" y="1951625"/>
                <a:ext cx="1431450" cy="1163975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46559" extrusionOk="0">
                    <a:moveTo>
                      <a:pt x="0" y="0"/>
                    </a:moveTo>
                    <a:lnTo>
                      <a:pt x="0" y="46558"/>
                    </a:lnTo>
                    <a:lnTo>
                      <a:pt x="57258" y="46558"/>
                    </a:lnTo>
                    <a:lnTo>
                      <a:pt x="57258" y="8142"/>
                    </a:lnTo>
                    <a:lnTo>
                      <a:pt x="21098" y="8142"/>
                    </a:lnTo>
                    <a:lnTo>
                      <a:pt x="20102" y="4024"/>
                    </a:lnTo>
                    <a:lnTo>
                      <a:pt x="19970" y="3592"/>
                    </a:lnTo>
                    <a:lnTo>
                      <a:pt x="19820" y="3178"/>
                    </a:lnTo>
                    <a:lnTo>
                      <a:pt x="19632" y="2783"/>
                    </a:lnTo>
                    <a:lnTo>
                      <a:pt x="19406" y="2407"/>
                    </a:lnTo>
                    <a:lnTo>
                      <a:pt x="19162" y="2050"/>
                    </a:lnTo>
                    <a:lnTo>
                      <a:pt x="18879" y="1711"/>
                    </a:lnTo>
                    <a:lnTo>
                      <a:pt x="18579" y="1410"/>
                    </a:lnTo>
                    <a:lnTo>
                      <a:pt x="18240" y="1128"/>
                    </a:lnTo>
                    <a:lnTo>
                      <a:pt x="17902" y="884"/>
                    </a:lnTo>
                    <a:lnTo>
                      <a:pt x="17526" y="658"/>
                    </a:lnTo>
                    <a:lnTo>
                      <a:pt x="17150" y="470"/>
                    </a:lnTo>
                    <a:lnTo>
                      <a:pt x="16736" y="301"/>
                    </a:lnTo>
                    <a:lnTo>
                      <a:pt x="16322" y="169"/>
                    </a:lnTo>
                    <a:lnTo>
                      <a:pt x="15890" y="75"/>
                    </a:lnTo>
                    <a:lnTo>
                      <a:pt x="15457" y="19"/>
                    </a:lnTo>
                    <a:lnTo>
                      <a:pt x="15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4557425" y="2469650"/>
                <a:ext cx="2477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9911" h="10625" extrusionOk="0">
                    <a:moveTo>
                      <a:pt x="4100" y="2201"/>
                    </a:moveTo>
                    <a:lnTo>
                      <a:pt x="4419" y="2238"/>
                    </a:lnTo>
                    <a:lnTo>
                      <a:pt x="4739" y="2276"/>
                    </a:lnTo>
                    <a:lnTo>
                      <a:pt x="5059" y="2351"/>
                    </a:lnTo>
                    <a:lnTo>
                      <a:pt x="5360" y="2427"/>
                    </a:lnTo>
                    <a:lnTo>
                      <a:pt x="5642" y="2539"/>
                    </a:lnTo>
                    <a:lnTo>
                      <a:pt x="5905" y="2690"/>
                    </a:lnTo>
                    <a:lnTo>
                      <a:pt x="6168" y="2840"/>
                    </a:lnTo>
                    <a:lnTo>
                      <a:pt x="6394" y="3047"/>
                    </a:lnTo>
                    <a:lnTo>
                      <a:pt x="6601" y="3254"/>
                    </a:lnTo>
                    <a:lnTo>
                      <a:pt x="6789" y="3517"/>
                    </a:lnTo>
                    <a:lnTo>
                      <a:pt x="6939" y="3799"/>
                    </a:lnTo>
                    <a:lnTo>
                      <a:pt x="7014" y="3950"/>
                    </a:lnTo>
                    <a:lnTo>
                      <a:pt x="7071" y="4100"/>
                    </a:lnTo>
                    <a:lnTo>
                      <a:pt x="7165" y="4457"/>
                    </a:lnTo>
                    <a:lnTo>
                      <a:pt x="7221" y="4852"/>
                    </a:lnTo>
                    <a:lnTo>
                      <a:pt x="7240" y="5285"/>
                    </a:lnTo>
                    <a:lnTo>
                      <a:pt x="7221" y="5717"/>
                    </a:lnTo>
                    <a:lnTo>
                      <a:pt x="7165" y="6093"/>
                    </a:lnTo>
                    <a:lnTo>
                      <a:pt x="7071" y="6451"/>
                    </a:lnTo>
                    <a:lnTo>
                      <a:pt x="7014" y="6620"/>
                    </a:lnTo>
                    <a:lnTo>
                      <a:pt x="6939" y="6770"/>
                    </a:lnTo>
                    <a:lnTo>
                      <a:pt x="6789" y="7052"/>
                    </a:lnTo>
                    <a:lnTo>
                      <a:pt x="6601" y="7316"/>
                    </a:lnTo>
                    <a:lnTo>
                      <a:pt x="6394" y="7541"/>
                    </a:lnTo>
                    <a:lnTo>
                      <a:pt x="6168" y="7729"/>
                    </a:lnTo>
                    <a:lnTo>
                      <a:pt x="5905" y="7898"/>
                    </a:lnTo>
                    <a:lnTo>
                      <a:pt x="5642" y="8030"/>
                    </a:lnTo>
                    <a:lnTo>
                      <a:pt x="5341" y="8162"/>
                    </a:lnTo>
                    <a:lnTo>
                      <a:pt x="5040" y="8237"/>
                    </a:lnTo>
                    <a:lnTo>
                      <a:pt x="4720" y="8312"/>
                    </a:lnTo>
                    <a:lnTo>
                      <a:pt x="4382" y="8369"/>
                    </a:lnTo>
                    <a:lnTo>
                      <a:pt x="4062" y="8387"/>
                    </a:lnTo>
                    <a:lnTo>
                      <a:pt x="3705" y="8406"/>
                    </a:lnTo>
                    <a:lnTo>
                      <a:pt x="2501" y="8406"/>
                    </a:lnTo>
                    <a:lnTo>
                      <a:pt x="2501" y="2201"/>
                    </a:lnTo>
                    <a:close/>
                    <a:moveTo>
                      <a:pt x="1" y="1"/>
                    </a:moveTo>
                    <a:lnTo>
                      <a:pt x="1" y="10625"/>
                    </a:lnTo>
                    <a:lnTo>
                      <a:pt x="3949" y="10625"/>
                    </a:lnTo>
                    <a:lnTo>
                      <a:pt x="4495" y="10606"/>
                    </a:lnTo>
                    <a:lnTo>
                      <a:pt x="5040" y="10550"/>
                    </a:lnTo>
                    <a:lnTo>
                      <a:pt x="5585" y="10456"/>
                    </a:lnTo>
                    <a:lnTo>
                      <a:pt x="6112" y="10305"/>
                    </a:lnTo>
                    <a:lnTo>
                      <a:pt x="6375" y="10230"/>
                    </a:lnTo>
                    <a:lnTo>
                      <a:pt x="6638" y="10136"/>
                    </a:lnTo>
                    <a:lnTo>
                      <a:pt x="6883" y="10042"/>
                    </a:lnTo>
                    <a:lnTo>
                      <a:pt x="7127" y="9929"/>
                    </a:lnTo>
                    <a:lnTo>
                      <a:pt x="7353" y="9798"/>
                    </a:lnTo>
                    <a:lnTo>
                      <a:pt x="7578" y="9666"/>
                    </a:lnTo>
                    <a:lnTo>
                      <a:pt x="7804" y="9516"/>
                    </a:lnTo>
                    <a:lnTo>
                      <a:pt x="8030" y="9346"/>
                    </a:lnTo>
                    <a:lnTo>
                      <a:pt x="8237" y="9177"/>
                    </a:lnTo>
                    <a:lnTo>
                      <a:pt x="8425" y="9008"/>
                    </a:lnTo>
                    <a:lnTo>
                      <a:pt x="8613" y="8820"/>
                    </a:lnTo>
                    <a:lnTo>
                      <a:pt x="8782" y="8613"/>
                    </a:lnTo>
                    <a:lnTo>
                      <a:pt x="8951" y="8406"/>
                    </a:lnTo>
                    <a:lnTo>
                      <a:pt x="9102" y="8181"/>
                    </a:lnTo>
                    <a:lnTo>
                      <a:pt x="9252" y="7936"/>
                    </a:lnTo>
                    <a:lnTo>
                      <a:pt x="9384" y="7692"/>
                    </a:lnTo>
                    <a:lnTo>
                      <a:pt x="9515" y="7428"/>
                    </a:lnTo>
                    <a:lnTo>
                      <a:pt x="9609" y="7165"/>
                    </a:lnTo>
                    <a:lnTo>
                      <a:pt x="9703" y="6883"/>
                    </a:lnTo>
                    <a:lnTo>
                      <a:pt x="9778" y="6582"/>
                    </a:lnTo>
                    <a:lnTo>
                      <a:pt x="9835" y="6281"/>
                    </a:lnTo>
                    <a:lnTo>
                      <a:pt x="9872" y="5962"/>
                    </a:lnTo>
                    <a:lnTo>
                      <a:pt x="9891" y="5623"/>
                    </a:lnTo>
                    <a:lnTo>
                      <a:pt x="9910" y="5285"/>
                    </a:lnTo>
                    <a:lnTo>
                      <a:pt x="9891" y="4909"/>
                    </a:lnTo>
                    <a:lnTo>
                      <a:pt x="9872" y="4570"/>
                    </a:lnTo>
                    <a:lnTo>
                      <a:pt x="9835" y="4232"/>
                    </a:lnTo>
                    <a:lnTo>
                      <a:pt x="9778" y="3912"/>
                    </a:lnTo>
                    <a:lnTo>
                      <a:pt x="9703" y="3592"/>
                    </a:lnTo>
                    <a:lnTo>
                      <a:pt x="9609" y="3310"/>
                    </a:lnTo>
                    <a:lnTo>
                      <a:pt x="9496" y="3028"/>
                    </a:lnTo>
                    <a:lnTo>
                      <a:pt x="9384" y="2765"/>
                    </a:lnTo>
                    <a:lnTo>
                      <a:pt x="9252" y="2521"/>
                    </a:lnTo>
                    <a:lnTo>
                      <a:pt x="9102" y="2276"/>
                    </a:lnTo>
                    <a:lnTo>
                      <a:pt x="8932" y="2050"/>
                    </a:lnTo>
                    <a:lnTo>
                      <a:pt x="8782" y="1844"/>
                    </a:lnTo>
                    <a:lnTo>
                      <a:pt x="8594" y="1656"/>
                    </a:lnTo>
                    <a:lnTo>
                      <a:pt x="8406" y="1468"/>
                    </a:lnTo>
                    <a:lnTo>
                      <a:pt x="8218" y="1298"/>
                    </a:lnTo>
                    <a:lnTo>
                      <a:pt x="7992" y="1129"/>
                    </a:lnTo>
                    <a:lnTo>
                      <a:pt x="7785" y="997"/>
                    </a:lnTo>
                    <a:lnTo>
                      <a:pt x="7560" y="847"/>
                    </a:lnTo>
                    <a:lnTo>
                      <a:pt x="7334" y="734"/>
                    </a:lnTo>
                    <a:lnTo>
                      <a:pt x="7090" y="621"/>
                    </a:lnTo>
                    <a:lnTo>
                      <a:pt x="6845" y="509"/>
                    </a:lnTo>
                    <a:lnTo>
                      <a:pt x="6582" y="415"/>
                    </a:lnTo>
                    <a:lnTo>
                      <a:pt x="6319" y="339"/>
                    </a:lnTo>
                    <a:lnTo>
                      <a:pt x="6055" y="264"/>
                    </a:lnTo>
                    <a:lnTo>
                      <a:pt x="5510" y="151"/>
                    </a:lnTo>
                    <a:lnTo>
                      <a:pt x="4946" y="76"/>
                    </a:lnTo>
                    <a:lnTo>
                      <a:pt x="4401" y="20"/>
                    </a:lnTo>
                    <a:lnTo>
                      <a:pt x="38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4805625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3" y="10625"/>
                    </a:lnTo>
                    <a:lnTo>
                      <a:pt x="3574" y="8538"/>
                    </a:lnTo>
                    <a:lnTo>
                      <a:pt x="7692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0"/>
              <p:cNvSpPr/>
              <p:nvPr/>
            </p:nvSpPr>
            <p:spPr>
              <a:xfrm>
                <a:off x="5063725" y="2469650"/>
                <a:ext cx="213900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0625" extrusionOk="0">
                    <a:moveTo>
                      <a:pt x="0" y="1"/>
                    </a:moveTo>
                    <a:lnTo>
                      <a:pt x="0" y="2201"/>
                    </a:lnTo>
                    <a:lnTo>
                      <a:pt x="2990" y="2201"/>
                    </a:lnTo>
                    <a:lnTo>
                      <a:pt x="2990" y="10625"/>
                    </a:lnTo>
                    <a:lnTo>
                      <a:pt x="5566" y="10625"/>
                    </a:lnTo>
                    <a:lnTo>
                      <a:pt x="5566" y="2201"/>
                    </a:lnTo>
                    <a:lnTo>
                      <a:pt x="8556" y="2201"/>
                    </a:lnTo>
                    <a:lnTo>
                      <a:pt x="85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0"/>
              <p:cNvSpPr/>
              <p:nvPr/>
            </p:nvSpPr>
            <p:spPr>
              <a:xfrm>
                <a:off x="5251750" y="2469650"/>
                <a:ext cx="283975" cy="265625"/>
              </a:xfrm>
              <a:custGeom>
                <a:avLst/>
                <a:gdLst/>
                <a:ahLst/>
                <a:cxnLst/>
                <a:rect l="l" t="t" r="r" b="b"/>
                <a:pathLst>
                  <a:path w="11359" h="10625" extrusionOk="0">
                    <a:moveTo>
                      <a:pt x="5661" y="2840"/>
                    </a:moveTo>
                    <a:lnTo>
                      <a:pt x="6977" y="6488"/>
                    </a:lnTo>
                    <a:lnTo>
                      <a:pt x="4307" y="6488"/>
                    </a:lnTo>
                    <a:lnTo>
                      <a:pt x="5661" y="2840"/>
                    </a:lnTo>
                    <a:close/>
                    <a:moveTo>
                      <a:pt x="4457" y="1"/>
                    </a:moveTo>
                    <a:lnTo>
                      <a:pt x="1" y="10625"/>
                    </a:lnTo>
                    <a:lnTo>
                      <a:pt x="2802" y="10625"/>
                    </a:lnTo>
                    <a:lnTo>
                      <a:pt x="3573" y="8538"/>
                    </a:lnTo>
                    <a:lnTo>
                      <a:pt x="7691" y="8538"/>
                    </a:lnTo>
                    <a:lnTo>
                      <a:pt x="8519" y="10625"/>
                    </a:lnTo>
                    <a:lnTo>
                      <a:pt x="11358" y="10625"/>
                    </a:lnTo>
                    <a:lnTo>
                      <a:pt x="6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2835000" y="2230375"/>
                <a:ext cx="1644425" cy="890850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5634" extrusionOk="0">
                    <a:moveTo>
                      <a:pt x="59928" y="1"/>
                    </a:moveTo>
                    <a:lnTo>
                      <a:pt x="58856" y="2238"/>
                    </a:lnTo>
                    <a:lnTo>
                      <a:pt x="57766" y="4457"/>
                    </a:lnTo>
                    <a:lnTo>
                      <a:pt x="56637" y="6676"/>
                    </a:lnTo>
                    <a:lnTo>
                      <a:pt x="55509" y="8876"/>
                    </a:lnTo>
                    <a:lnTo>
                      <a:pt x="54381" y="11076"/>
                    </a:lnTo>
                    <a:lnTo>
                      <a:pt x="53215" y="13257"/>
                    </a:lnTo>
                    <a:lnTo>
                      <a:pt x="50883" y="17620"/>
                    </a:lnTo>
                    <a:lnTo>
                      <a:pt x="48514" y="21964"/>
                    </a:lnTo>
                    <a:lnTo>
                      <a:pt x="47311" y="24145"/>
                    </a:lnTo>
                    <a:lnTo>
                      <a:pt x="46107" y="26288"/>
                    </a:lnTo>
                    <a:lnTo>
                      <a:pt x="45957" y="26552"/>
                    </a:lnTo>
                    <a:lnTo>
                      <a:pt x="45863" y="26702"/>
                    </a:lnTo>
                    <a:lnTo>
                      <a:pt x="45637" y="27003"/>
                    </a:lnTo>
                    <a:lnTo>
                      <a:pt x="45393" y="27304"/>
                    </a:lnTo>
                    <a:lnTo>
                      <a:pt x="45130" y="27586"/>
                    </a:lnTo>
                    <a:lnTo>
                      <a:pt x="44829" y="27849"/>
                    </a:lnTo>
                    <a:lnTo>
                      <a:pt x="44528" y="28075"/>
                    </a:lnTo>
                    <a:lnTo>
                      <a:pt x="44227" y="28282"/>
                    </a:lnTo>
                    <a:lnTo>
                      <a:pt x="43907" y="28451"/>
                    </a:lnTo>
                    <a:lnTo>
                      <a:pt x="43606" y="28601"/>
                    </a:lnTo>
                    <a:lnTo>
                      <a:pt x="43306" y="28695"/>
                    </a:lnTo>
                    <a:lnTo>
                      <a:pt x="43005" y="28752"/>
                    </a:lnTo>
                    <a:lnTo>
                      <a:pt x="42741" y="28789"/>
                    </a:lnTo>
                    <a:lnTo>
                      <a:pt x="42497" y="28789"/>
                    </a:lnTo>
                    <a:lnTo>
                      <a:pt x="42253" y="28752"/>
                    </a:lnTo>
                    <a:lnTo>
                      <a:pt x="42080" y="28705"/>
                    </a:lnTo>
                    <a:lnTo>
                      <a:pt x="37439" y="26458"/>
                    </a:lnTo>
                    <a:lnTo>
                      <a:pt x="32738" y="24126"/>
                    </a:lnTo>
                    <a:lnTo>
                      <a:pt x="28018" y="21794"/>
                    </a:lnTo>
                    <a:lnTo>
                      <a:pt x="23336" y="19425"/>
                    </a:lnTo>
                    <a:lnTo>
                      <a:pt x="20985" y="18222"/>
                    </a:lnTo>
                    <a:lnTo>
                      <a:pt x="18654" y="17018"/>
                    </a:lnTo>
                    <a:lnTo>
                      <a:pt x="16322" y="15815"/>
                    </a:lnTo>
                    <a:lnTo>
                      <a:pt x="13990" y="14592"/>
                    </a:lnTo>
                    <a:lnTo>
                      <a:pt x="11584" y="13333"/>
                    </a:lnTo>
                    <a:lnTo>
                      <a:pt x="9083" y="11998"/>
                    </a:lnTo>
                    <a:lnTo>
                      <a:pt x="6582" y="10662"/>
                    </a:lnTo>
                    <a:lnTo>
                      <a:pt x="4194" y="9346"/>
                    </a:lnTo>
                    <a:lnTo>
                      <a:pt x="0" y="20215"/>
                    </a:lnTo>
                    <a:lnTo>
                      <a:pt x="2501" y="21080"/>
                    </a:lnTo>
                    <a:lnTo>
                      <a:pt x="4983" y="21964"/>
                    </a:lnTo>
                    <a:lnTo>
                      <a:pt x="7447" y="22847"/>
                    </a:lnTo>
                    <a:lnTo>
                      <a:pt x="9929" y="23750"/>
                    </a:lnTo>
                    <a:lnTo>
                      <a:pt x="12392" y="24653"/>
                    </a:lnTo>
                    <a:lnTo>
                      <a:pt x="14855" y="25574"/>
                    </a:lnTo>
                    <a:lnTo>
                      <a:pt x="17319" y="26495"/>
                    </a:lnTo>
                    <a:lnTo>
                      <a:pt x="19782" y="27435"/>
                    </a:lnTo>
                    <a:lnTo>
                      <a:pt x="24690" y="29316"/>
                    </a:lnTo>
                    <a:lnTo>
                      <a:pt x="29579" y="31234"/>
                    </a:lnTo>
                    <a:lnTo>
                      <a:pt x="34468" y="33171"/>
                    </a:lnTo>
                    <a:lnTo>
                      <a:pt x="39338" y="35126"/>
                    </a:lnTo>
                    <a:lnTo>
                      <a:pt x="39620" y="35239"/>
                    </a:lnTo>
                    <a:lnTo>
                      <a:pt x="39695" y="35258"/>
                    </a:lnTo>
                    <a:lnTo>
                      <a:pt x="40184" y="35390"/>
                    </a:lnTo>
                    <a:lnTo>
                      <a:pt x="40673" y="35484"/>
                    </a:lnTo>
                    <a:lnTo>
                      <a:pt x="41181" y="35559"/>
                    </a:lnTo>
                    <a:lnTo>
                      <a:pt x="41688" y="35615"/>
                    </a:lnTo>
                    <a:lnTo>
                      <a:pt x="42177" y="35634"/>
                    </a:lnTo>
                    <a:lnTo>
                      <a:pt x="42685" y="35615"/>
                    </a:lnTo>
                    <a:lnTo>
                      <a:pt x="43193" y="35578"/>
                    </a:lnTo>
                    <a:lnTo>
                      <a:pt x="43663" y="35521"/>
                    </a:lnTo>
                    <a:lnTo>
                      <a:pt x="44152" y="35427"/>
                    </a:lnTo>
                    <a:lnTo>
                      <a:pt x="44622" y="35314"/>
                    </a:lnTo>
                    <a:lnTo>
                      <a:pt x="45073" y="35164"/>
                    </a:lnTo>
                    <a:lnTo>
                      <a:pt x="45524" y="35013"/>
                    </a:lnTo>
                    <a:lnTo>
                      <a:pt x="45938" y="34844"/>
                    </a:lnTo>
                    <a:lnTo>
                      <a:pt x="46371" y="34656"/>
                    </a:lnTo>
                    <a:lnTo>
                      <a:pt x="46765" y="34449"/>
                    </a:lnTo>
                    <a:lnTo>
                      <a:pt x="47160" y="34224"/>
                    </a:lnTo>
                    <a:lnTo>
                      <a:pt x="47536" y="33998"/>
                    </a:lnTo>
                    <a:lnTo>
                      <a:pt x="47894" y="33754"/>
                    </a:lnTo>
                    <a:lnTo>
                      <a:pt x="48251" y="33490"/>
                    </a:lnTo>
                    <a:lnTo>
                      <a:pt x="48589" y="33227"/>
                    </a:lnTo>
                    <a:lnTo>
                      <a:pt x="48909" y="32945"/>
                    </a:lnTo>
                    <a:lnTo>
                      <a:pt x="49229" y="32663"/>
                    </a:lnTo>
                    <a:lnTo>
                      <a:pt x="49530" y="32362"/>
                    </a:lnTo>
                    <a:lnTo>
                      <a:pt x="49830" y="32061"/>
                    </a:lnTo>
                    <a:lnTo>
                      <a:pt x="50113" y="31742"/>
                    </a:lnTo>
                    <a:lnTo>
                      <a:pt x="50376" y="31403"/>
                    </a:lnTo>
                    <a:lnTo>
                      <a:pt x="50639" y="31065"/>
                    </a:lnTo>
                    <a:lnTo>
                      <a:pt x="50883" y="30726"/>
                    </a:lnTo>
                    <a:lnTo>
                      <a:pt x="51109" y="30369"/>
                    </a:lnTo>
                    <a:lnTo>
                      <a:pt x="51335" y="29993"/>
                    </a:lnTo>
                    <a:lnTo>
                      <a:pt x="51560" y="29598"/>
                    </a:lnTo>
                    <a:lnTo>
                      <a:pt x="51711" y="29316"/>
                    </a:lnTo>
                    <a:lnTo>
                      <a:pt x="52820" y="27097"/>
                    </a:lnTo>
                    <a:lnTo>
                      <a:pt x="53949" y="24897"/>
                    </a:lnTo>
                    <a:lnTo>
                      <a:pt x="56205" y="20478"/>
                    </a:lnTo>
                    <a:lnTo>
                      <a:pt x="58537" y="16097"/>
                    </a:lnTo>
                    <a:lnTo>
                      <a:pt x="59702" y="13916"/>
                    </a:lnTo>
                    <a:lnTo>
                      <a:pt x="60887" y="11734"/>
                    </a:lnTo>
                    <a:lnTo>
                      <a:pt x="62091" y="9572"/>
                    </a:lnTo>
                    <a:lnTo>
                      <a:pt x="63294" y="7409"/>
                    </a:lnTo>
                    <a:lnTo>
                      <a:pt x="64516" y="5247"/>
                    </a:lnTo>
                    <a:lnTo>
                      <a:pt x="65776" y="3103"/>
                    </a:lnTo>
                    <a:lnTo>
                      <a:pt x="59928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4270675" y="2148125"/>
                <a:ext cx="649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2505" extrusionOk="0">
                    <a:moveTo>
                      <a:pt x="2595" y="0"/>
                    </a:moveTo>
                    <a:lnTo>
                      <a:pt x="2332" y="19"/>
                    </a:lnTo>
                    <a:lnTo>
                      <a:pt x="2069" y="56"/>
                    </a:lnTo>
                    <a:lnTo>
                      <a:pt x="1824" y="113"/>
                    </a:lnTo>
                    <a:lnTo>
                      <a:pt x="1580" y="207"/>
                    </a:lnTo>
                    <a:lnTo>
                      <a:pt x="1354" y="320"/>
                    </a:lnTo>
                    <a:lnTo>
                      <a:pt x="1147" y="432"/>
                    </a:lnTo>
                    <a:lnTo>
                      <a:pt x="940" y="583"/>
                    </a:lnTo>
                    <a:lnTo>
                      <a:pt x="752" y="752"/>
                    </a:lnTo>
                    <a:lnTo>
                      <a:pt x="583" y="940"/>
                    </a:lnTo>
                    <a:lnTo>
                      <a:pt x="433" y="1147"/>
                    </a:lnTo>
                    <a:lnTo>
                      <a:pt x="320" y="1354"/>
                    </a:lnTo>
                    <a:lnTo>
                      <a:pt x="207" y="1580"/>
                    </a:lnTo>
                    <a:lnTo>
                      <a:pt x="113" y="1824"/>
                    </a:lnTo>
                    <a:lnTo>
                      <a:pt x="57" y="2068"/>
                    </a:lnTo>
                    <a:lnTo>
                      <a:pt x="19" y="2332"/>
                    </a:lnTo>
                    <a:lnTo>
                      <a:pt x="0" y="2595"/>
                    </a:lnTo>
                    <a:lnTo>
                      <a:pt x="0" y="12505"/>
                    </a:lnTo>
                    <a:lnTo>
                      <a:pt x="2595" y="12505"/>
                    </a:lnTo>
                    <a:lnTo>
                      <a:pt x="2595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1617450" y="2239775"/>
                <a:ext cx="1888400" cy="2420075"/>
              </a:xfrm>
              <a:custGeom>
                <a:avLst/>
                <a:gdLst/>
                <a:ahLst/>
                <a:cxnLst/>
                <a:rect l="l" t="t" r="r" b="b"/>
                <a:pathLst>
                  <a:path w="75536" h="96803" extrusionOk="0">
                    <a:moveTo>
                      <a:pt x="58292" y="1"/>
                    </a:moveTo>
                    <a:lnTo>
                      <a:pt x="57785" y="1167"/>
                    </a:lnTo>
                    <a:lnTo>
                      <a:pt x="57258" y="2314"/>
                    </a:lnTo>
                    <a:lnTo>
                      <a:pt x="56675" y="3423"/>
                    </a:lnTo>
                    <a:lnTo>
                      <a:pt x="56374" y="3987"/>
                    </a:lnTo>
                    <a:lnTo>
                      <a:pt x="56055" y="4532"/>
                    </a:lnTo>
                    <a:lnTo>
                      <a:pt x="55735" y="5059"/>
                    </a:lnTo>
                    <a:lnTo>
                      <a:pt x="55397" y="5604"/>
                    </a:lnTo>
                    <a:lnTo>
                      <a:pt x="55039" y="6131"/>
                    </a:lnTo>
                    <a:lnTo>
                      <a:pt x="54682" y="6657"/>
                    </a:lnTo>
                    <a:lnTo>
                      <a:pt x="54306" y="7165"/>
                    </a:lnTo>
                    <a:lnTo>
                      <a:pt x="53930" y="7673"/>
                    </a:lnTo>
                    <a:lnTo>
                      <a:pt x="53121" y="8669"/>
                    </a:lnTo>
                    <a:lnTo>
                      <a:pt x="52726" y="9177"/>
                    </a:lnTo>
                    <a:lnTo>
                      <a:pt x="52294" y="9666"/>
                    </a:lnTo>
                    <a:lnTo>
                      <a:pt x="51410" y="10625"/>
                    </a:lnTo>
                    <a:lnTo>
                      <a:pt x="50489" y="11546"/>
                    </a:lnTo>
                    <a:lnTo>
                      <a:pt x="50000" y="11998"/>
                    </a:lnTo>
                    <a:lnTo>
                      <a:pt x="49511" y="12430"/>
                    </a:lnTo>
                    <a:lnTo>
                      <a:pt x="48496" y="13314"/>
                    </a:lnTo>
                    <a:lnTo>
                      <a:pt x="47461" y="14160"/>
                    </a:lnTo>
                    <a:lnTo>
                      <a:pt x="46371" y="14987"/>
                    </a:lnTo>
                    <a:lnTo>
                      <a:pt x="45826" y="15382"/>
                    </a:lnTo>
                    <a:lnTo>
                      <a:pt x="45261" y="15777"/>
                    </a:lnTo>
                    <a:lnTo>
                      <a:pt x="44114" y="16529"/>
                    </a:lnTo>
                    <a:lnTo>
                      <a:pt x="42930" y="17263"/>
                    </a:lnTo>
                    <a:lnTo>
                      <a:pt x="41707" y="17977"/>
                    </a:lnTo>
                    <a:lnTo>
                      <a:pt x="40466" y="18654"/>
                    </a:lnTo>
                    <a:lnTo>
                      <a:pt x="39207" y="19293"/>
                    </a:lnTo>
                    <a:lnTo>
                      <a:pt x="37909" y="19914"/>
                    </a:lnTo>
                    <a:lnTo>
                      <a:pt x="36593" y="20516"/>
                    </a:lnTo>
                    <a:lnTo>
                      <a:pt x="35258" y="21080"/>
                    </a:lnTo>
                    <a:lnTo>
                      <a:pt x="33904" y="21625"/>
                    </a:lnTo>
                    <a:lnTo>
                      <a:pt x="32512" y="22152"/>
                    </a:lnTo>
                    <a:lnTo>
                      <a:pt x="31121" y="22641"/>
                    </a:lnTo>
                    <a:lnTo>
                      <a:pt x="29711" y="23111"/>
                    </a:lnTo>
                    <a:lnTo>
                      <a:pt x="28282" y="23562"/>
                    </a:lnTo>
                    <a:lnTo>
                      <a:pt x="26853" y="23976"/>
                    </a:lnTo>
                    <a:lnTo>
                      <a:pt x="25405" y="24371"/>
                    </a:lnTo>
                    <a:lnTo>
                      <a:pt x="23938" y="24747"/>
                    </a:lnTo>
                    <a:lnTo>
                      <a:pt x="22697" y="25047"/>
                    </a:lnTo>
                    <a:lnTo>
                      <a:pt x="21456" y="25330"/>
                    </a:lnTo>
                    <a:lnTo>
                      <a:pt x="20196" y="25593"/>
                    </a:lnTo>
                    <a:lnTo>
                      <a:pt x="18936" y="25856"/>
                    </a:lnTo>
                    <a:lnTo>
                      <a:pt x="17676" y="26082"/>
                    </a:lnTo>
                    <a:lnTo>
                      <a:pt x="16398" y="26307"/>
                    </a:lnTo>
                    <a:lnTo>
                      <a:pt x="15119" y="26514"/>
                    </a:lnTo>
                    <a:lnTo>
                      <a:pt x="13840" y="26721"/>
                    </a:lnTo>
                    <a:lnTo>
                      <a:pt x="13370" y="26796"/>
                    </a:lnTo>
                    <a:lnTo>
                      <a:pt x="12900" y="26909"/>
                    </a:lnTo>
                    <a:lnTo>
                      <a:pt x="12430" y="27041"/>
                    </a:lnTo>
                    <a:lnTo>
                      <a:pt x="11960" y="27191"/>
                    </a:lnTo>
                    <a:lnTo>
                      <a:pt x="11490" y="27360"/>
                    </a:lnTo>
                    <a:lnTo>
                      <a:pt x="11039" y="27548"/>
                    </a:lnTo>
                    <a:lnTo>
                      <a:pt x="10587" y="27774"/>
                    </a:lnTo>
                    <a:lnTo>
                      <a:pt x="10155" y="28000"/>
                    </a:lnTo>
                    <a:lnTo>
                      <a:pt x="9722" y="28244"/>
                    </a:lnTo>
                    <a:lnTo>
                      <a:pt x="9290" y="28507"/>
                    </a:lnTo>
                    <a:lnTo>
                      <a:pt x="8857" y="28808"/>
                    </a:lnTo>
                    <a:lnTo>
                      <a:pt x="8444" y="29109"/>
                    </a:lnTo>
                    <a:lnTo>
                      <a:pt x="8049" y="29429"/>
                    </a:lnTo>
                    <a:lnTo>
                      <a:pt x="7654" y="29748"/>
                    </a:lnTo>
                    <a:lnTo>
                      <a:pt x="7278" y="30106"/>
                    </a:lnTo>
                    <a:lnTo>
                      <a:pt x="6902" y="30463"/>
                    </a:lnTo>
                    <a:lnTo>
                      <a:pt x="6544" y="30839"/>
                    </a:lnTo>
                    <a:lnTo>
                      <a:pt x="6225" y="31215"/>
                    </a:lnTo>
                    <a:lnTo>
                      <a:pt x="5924" y="31610"/>
                    </a:lnTo>
                    <a:lnTo>
                      <a:pt x="5642" y="32024"/>
                    </a:lnTo>
                    <a:lnTo>
                      <a:pt x="5379" y="32437"/>
                    </a:lnTo>
                    <a:lnTo>
                      <a:pt x="5153" y="32870"/>
                    </a:lnTo>
                    <a:lnTo>
                      <a:pt x="4946" y="33321"/>
                    </a:lnTo>
                    <a:lnTo>
                      <a:pt x="4758" y="33754"/>
                    </a:lnTo>
                    <a:lnTo>
                      <a:pt x="4589" y="34224"/>
                    </a:lnTo>
                    <a:lnTo>
                      <a:pt x="4457" y="34675"/>
                    </a:lnTo>
                    <a:lnTo>
                      <a:pt x="4344" y="35145"/>
                    </a:lnTo>
                    <a:lnTo>
                      <a:pt x="4250" y="35615"/>
                    </a:lnTo>
                    <a:lnTo>
                      <a:pt x="4194" y="36085"/>
                    </a:lnTo>
                    <a:lnTo>
                      <a:pt x="4156" y="36555"/>
                    </a:lnTo>
                    <a:lnTo>
                      <a:pt x="4138" y="37044"/>
                    </a:lnTo>
                    <a:lnTo>
                      <a:pt x="4138" y="37514"/>
                    </a:lnTo>
                    <a:lnTo>
                      <a:pt x="4156" y="38003"/>
                    </a:lnTo>
                    <a:lnTo>
                      <a:pt x="4213" y="38473"/>
                    </a:lnTo>
                    <a:lnTo>
                      <a:pt x="4288" y="38944"/>
                    </a:lnTo>
                    <a:lnTo>
                      <a:pt x="4382" y="39414"/>
                    </a:lnTo>
                    <a:lnTo>
                      <a:pt x="4495" y="39884"/>
                    </a:lnTo>
                    <a:lnTo>
                      <a:pt x="4645" y="40354"/>
                    </a:lnTo>
                    <a:lnTo>
                      <a:pt x="4814" y="40805"/>
                    </a:lnTo>
                    <a:lnTo>
                      <a:pt x="4984" y="41256"/>
                    </a:lnTo>
                    <a:lnTo>
                      <a:pt x="5209" y="41689"/>
                    </a:lnTo>
                    <a:lnTo>
                      <a:pt x="5435" y="42121"/>
                    </a:lnTo>
                    <a:lnTo>
                      <a:pt x="5698" y="42535"/>
                    </a:lnTo>
                    <a:lnTo>
                      <a:pt x="5962" y="42949"/>
                    </a:lnTo>
                    <a:lnTo>
                      <a:pt x="6262" y="43344"/>
                    </a:lnTo>
                    <a:lnTo>
                      <a:pt x="6582" y="43738"/>
                    </a:lnTo>
                    <a:lnTo>
                      <a:pt x="6939" y="44115"/>
                    </a:lnTo>
                    <a:lnTo>
                      <a:pt x="7297" y="44472"/>
                    </a:lnTo>
                    <a:lnTo>
                      <a:pt x="20666" y="56901"/>
                    </a:lnTo>
                    <a:lnTo>
                      <a:pt x="20892" y="57127"/>
                    </a:lnTo>
                    <a:lnTo>
                      <a:pt x="21099" y="57352"/>
                    </a:lnTo>
                    <a:lnTo>
                      <a:pt x="21305" y="57578"/>
                    </a:lnTo>
                    <a:lnTo>
                      <a:pt x="21493" y="57823"/>
                    </a:lnTo>
                    <a:lnTo>
                      <a:pt x="21663" y="58086"/>
                    </a:lnTo>
                    <a:lnTo>
                      <a:pt x="21832" y="58349"/>
                    </a:lnTo>
                    <a:lnTo>
                      <a:pt x="21964" y="58612"/>
                    </a:lnTo>
                    <a:lnTo>
                      <a:pt x="22114" y="58876"/>
                    </a:lnTo>
                    <a:lnTo>
                      <a:pt x="22227" y="59158"/>
                    </a:lnTo>
                    <a:lnTo>
                      <a:pt x="22340" y="59421"/>
                    </a:lnTo>
                    <a:lnTo>
                      <a:pt x="22415" y="59703"/>
                    </a:lnTo>
                    <a:lnTo>
                      <a:pt x="22509" y="60004"/>
                    </a:lnTo>
                    <a:lnTo>
                      <a:pt x="22565" y="60286"/>
                    </a:lnTo>
                    <a:lnTo>
                      <a:pt x="22622" y="60568"/>
                    </a:lnTo>
                    <a:lnTo>
                      <a:pt x="22659" y="60869"/>
                    </a:lnTo>
                    <a:lnTo>
                      <a:pt x="22678" y="61170"/>
                    </a:lnTo>
                    <a:lnTo>
                      <a:pt x="22697" y="61452"/>
                    </a:lnTo>
                    <a:lnTo>
                      <a:pt x="22678" y="61753"/>
                    </a:lnTo>
                    <a:lnTo>
                      <a:pt x="22659" y="62053"/>
                    </a:lnTo>
                    <a:lnTo>
                      <a:pt x="22640" y="62335"/>
                    </a:lnTo>
                    <a:lnTo>
                      <a:pt x="22584" y="62636"/>
                    </a:lnTo>
                    <a:lnTo>
                      <a:pt x="22528" y="62918"/>
                    </a:lnTo>
                    <a:lnTo>
                      <a:pt x="22452" y="63219"/>
                    </a:lnTo>
                    <a:lnTo>
                      <a:pt x="22358" y="63501"/>
                    </a:lnTo>
                    <a:lnTo>
                      <a:pt x="22264" y="63783"/>
                    </a:lnTo>
                    <a:lnTo>
                      <a:pt x="22152" y="64065"/>
                    </a:lnTo>
                    <a:lnTo>
                      <a:pt x="22020" y="64329"/>
                    </a:lnTo>
                    <a:lnTo>
                      <a:pt x="21870" y="64611"/>
                    </a:lnTo>
                    <a:lnTo>
                      <a:pt x="21700" y="64874"/>
                    </a:lnTo>
                    <a:lnTo>
                      <a:pt x="21531" y="65118"/>
                    </a:lnTo>
                    <a:lnTo>
                      <a:pt x="21343" y="65382"/>
                    </a:lnTo>
                    <a:lnTo>
                      <a:pt x="21136" y="65626"/>
                    </a:lnTo>
                    <a:lnTo>
                      <a:pt x="1" y="90015"/>
                    </a:lnTo>
                    <a:lnTo>
                      <a:pt x="7823" y="96803"/>
                    </a:lnTo>
                    <a:lnTo>
                      <a:pt x="28977" y="72414"/>
                    </a:lnTo>
                    <a:lnTo>
                      <a:pt x="29504" y="71756"/>
                    </a:lnTo>
                    <a:lnTo>
                      <a:pt x="30012" y="71098"/>
                    </a:lnTo>
                    <a:lnTo>
                      <a:pt x="30463" y="70402"/>
                    </a:lnTo>
                    <a:lnTo>
                      <a:pt x="30895" y="69707"/>
                    </a:lnTo>
                    <a:lnTo>
                      <a:pt x="31271" y="68992"/>
                    </a:lnTo>
                    <a:lnTo>
                      <a:pt x="31629" y="68259"/>
                    </a:lnTo>
                    <a:lnTo>
                      <a:pt x="31930" y="67525"/>
                    </a:lnTo>
                    <a:lnTo>
                      <a:pt x="32193" y="66773"/>
                    </a:lnTo>
                    <a:lnTo>
                      <a:pt x="32437" y="66021"/>
                    </a:lnTo>
                    <a:lnTo>
                      <a:pt x="32625" y="65250"/>
                    </a:lnTo>
                    <a:lnTo>
                      <a:pt x="32794" y="64479"/>
                    </a:lnTo>
                    <a:lnTo>
                      <a:pt x="32926" y="63708"/>
                    </a:lnTo>
                    <a:lnTo>
                      <a:pt x="33001" y="62937"/>
                    </a:lnTo>
                    <a:lnTo>
                      <a:pt x="33058" y="62147"/>
                    </a:lnTo>
                    <a:lnTo>
                      <a:pt x="33058" y="61358"/>
                    </a:lnTo>
                    <a:lnTo>
                      <a:pt x="33039" y="60587"/>
                    </a:lnTo>
                    <a:lnTo>
                      <a:pt x="32983" y="59816"/>
                    </a:lnTo>
                    <a:lnTo>
                      <a:pt x="32870" y="59026"/>
                    </a:lnTo>
                    <a:lnTo>
                      <a:pt x="32738" y="58255"/>
                    </a:lnTo>
                    <a:lnTo>
                      <a:pt x="32569" y="57503"/>
                    </a:lnTo>
                    <a:lnTo>
                      <a:pt x="32362" y="56732"/>
                    </a:lnTo>
                    <a:lnTo>
                      <a:pt x="32118" y="55999"/>
                    </a:lnTo>
                    <a:lnTo>
                      <a:pt x="31836" y="55246"/>
                    </a:lnTo>
                    <a:lnTo>
                      <a:pt x="31516" y="54532"/>
                    </a:lnTo>
                    <a:lnTo>
                      <a:pt x="31159" y="53817"/>
                    </a:lnTo>
                    <a:lnTo>
                      <a:pt x="30782" y="53122"/>
                    </a:lnTo>
                    <a:lnTo>
                      <a:pt x="30350" y="52426"/>
                    </a:lnTo>
                    <a:lnTo>
                      <a:pt x="29899" y="51768"/>
                    </a:lnTo>
                    <a:lnTo>
                      <a:pt x="29391" y="51110"/>
                    </a:lnTo>
                    <a:lnTo>
                      <a:pt x="28865" y="50489"/>
                    </a:lnTo>
                    <a:lnTo>
                      <a:pt x="28282" y="49869"/>
                    </a:lnTo>
                    <a:lnTo>
                      <a:pt x="27680" y="49286"/>
                    </a:lnTo>
                    <a:lnTo>
                      <a:pt x="17394" y="39790"/>
                    </a:lnTo>
                    <a:lnTo>
                      <a:pt x="19707" y="39602"/>
                    </a:lnTo>
                    <a:lnTo>
                      <a:pt x="22039" y="39376"/>
                    </a:lnTo>
                    <a:lnTo>
                      <a:pt x="23186" y="39244"/>
                    </a:lnTo>
                    <a:lnTo>
                      <a:pt x="24352" y="39094"/>
                    </a:lnTo>
                    <a:lnTo>
                      <a:pt x="25517" y="38944"/>
                    </a:lnTo>
                    <a:lnTo>
                      <a:pt x="26683" y="38774"/>
                    </a:lnTo>
                    <a:lnTo>
                      <a:pt x="28394" y="38492"/>
                    </a:lnTo>
                    <a:lnTo>
                      <a:pt x="30124" y="38191"/>
                    </a:lnTo>
                    <a:lnTo>
                      <a:pt x="31836" y="37853"/>
                    </a:lnTo>
                    <a:lnTo>
                      <a:pt x="33547" y="37496"/>
                    </a:lnTo>
                    <a:lnTo>
                      <a:pt x="35277" y="37101"/>
                    </a:lnTo>
                    <a:lnTo>
                      <a:pt x="36988" y="36649"/>
                    </a:lnTo>
                    <a:lnTo>
                      <a:pt x="38718" y="36179"/>
                    </a:lnTo>
                    <a:lnTo>
                      <a:pt x="40429" y="35672"/>
                    </a:lnTo>
                    <a:lnTo>
                      <a:pt x="42140" y="35126"/>
                    </a:lnTo>
                    <a:lnTo>
                      <a:pt x="43851" y="34543"/>
                    </a:lnTo>
                    <a:lnTo>
                      <a:pt x="44697" y="34224"/>
                    </a:lnTo>
                    <a:lnTo>
                      <a:pt x="45543" y="33904"/>
                    </a:lnTo>
                    <a:lnTo>
                      <a:pt x="46390" y="33566"/>
                    </a:lnTo>
                    <a:lnTo>
                      <a:pt x="47236" y="33227"/>
                    </a:lnTo>
                    <a:lnTo>
                      <a:pt x="48082" y="32870"/>
                    </a:lnTo>
                    <a:lnTo>
                      <a:pt x="48928" y="32494"/>
                    </a:lnTo>
                    <a:lnTo>
                      <a:pt x="49774" y="32118"/>
                    </a:lnTo>
                    <a:lnTo>
                      <a:pt x="50602" y="31723"/>
                    </a:lnTo>
                    <a:lnTo>
                      <a:pt x="51429" y="31309"/>
                    </a:lnTo>
                    <a:lnTo>
                      <a:pt x="52275" y="30895"/>
                    </a:lnTo>
                    <a:lnTo>
                      <a:pt x="53084" y="30463"/>
                    </a:lnTo>
                    <a:lnTo>
                      <a:pt x="53911" y="30012"/>
                    </a:lnTo>
                    <a:lnTo>
                      <a:pt x="54738" y="29560"/>
                    </a:lnTo>
                    <a:lnTo>
                      <a:pt x="55547" y="29071"/>
                    </a:lnTo>
                    <a:lnTo>
                      <a:pt x="56356" y="28583"/>
                    </a:lnTo>
                    <a:lnTo>
                      <a:pt x="57164" y="28075"/>
                    </a:lnTo>
                    <a:lnTo>
                      <a:pt x="57954" y="27548"/>
                    </a:lnTo>
                    <a:lnTo>
                      <a:pt x="58744" y="27022"/>
                    </a:lnTo>
                    <a:lnTo>
                      <a:pt x="59533" y="26477"/>
                    </a:lnTo>
                    <a:lnTo>
                      <a:pt x="60304" y="25912"/>
                    </a:lnTo>
                    <a:lnTo>
                      <a:pt x="61075" y="25330"/>
                    </a:lnTo>
                    <a:lnTo>
                      <a:pt x="61846" y="24728"/>
                    </a:lnTo>
                    <a:lnTo>
                      <a:pt x="63332" y="23506"/>
                    </a:lnTo>
                    <a:lnTo>
                      <a:pt x="64065" y="22847"/>
                    </a:lnTo>
                    <a:lnTo>
                      <a:pt x="64799" y="22189"/>
                    </a:lnTo>
                    <a:lnTo>
                      <a:pt x="65513" y="21531"/>
                    </a:lnTo>
                    <a:lnTo>
                      <a:pt x="66209" y="20835"/>
                    </a:lnTo>
                    <a:lnTo>
                      <a:pt x="66886" y="20140"/>
                    </a:lnTo>
                    <a:lnTo>
                      <a:pt x="67563" y="19425"/>
                    </a:lnTo>
                    <a:lnTo>
                      <a:pt x="68240" y="18692"/>
                    </a:lnTo>
                    <a:lnTo>
                      <a:pt x="68898" y="17958"/>
                    </a:lnTo>
                    <a:lnTo>
                      <a:pt x="69537" y="17187"/>
                    </a:lnTo>
                    <a:lnTo>
                      <a:pt x="70158" y="16417"/>
                    </a:lnTo>
                    <a:lnTo>
                      <a:pt x="70759" y="15646"/>
                    </a:lnTo>
                    <a:lnTo>
                      <a:pt x="71361" y="14837"/>
                    </a:lnTo>
                    <a:lnTo>
                      <a:pt x="71944" y="14028"/>
                    </a:lnTo>
                    <a:lnTo>
                      <a:pt x="72489" y="13201"/>
                    </a:lnTo>
                    <a:lnTo>
                      <a:pt x="73035" y="12374"/>
                    </a:lnTo>
                    <a:lnTo>
                      <a:pt x="73580" y="11528"/>
                    </a:lnTo>
                    <a:lnTo>
                      <a:pt x="74088" y="10681"/>
                    </a:lnTo>
                    <a:lnTo>
                      <a:pt x="74576" y="9816"/>
                    </a:lnTo>
                    <a:lnTo>
                      <a:pt x="75065" y="8951"/>
                    </a:lnTo>
                    <a:lnTo>
                      <a:pt x="75535" y="8068"/>
                    </a:lnTo>
                    <a:lnTo>
                      <a:pt x="58292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0"/>
              <p:cNvSpPr/>
              <p:nvPr/>
            </p:nvSpPr>
            <p:spPr>
              <a:xfrm>
                <a:off x="1691250" y="2983000"/>
                <a:ext cx="1114625" cy="1136725"/>
              </a:xfrm>
              <a:custGeom>
                <a:avLst/>
                <a:gdLst/>
                <a:ahLst/>
                <a:cxnLst/>
                <a:rect l="l" t="t" r="r" b="b"/>
                <a:pathLst>
                  <a:path w="44585" h="45469" extrusionOk="0">
                    <a:moveTo>
                      <a:pt x="20234" y="1"/>
                    </a:moveTo>
                    <a:lnTo>
                      <a:pt x="13370" y="7748"/>
                    </a:lnTo>
                    <a:lnTo>
                      <a:pt x="33979" y="26063"/>
                    </a:lnTo>
                    <a:lnTo>
                      <a:pt x="34073" y="26138"/>
                    </a:lnTo>
                    <a:lnTo>
                      <a:pt x="34130" y="26213"/>
                    </a:lnTo>
                    <a:lnTo>
                      <a:pt x="34167" y="26288"/>
                    </a:lnTo>
                    <a:lnTo>
                      <a:pt x="34205" y="26382"/>
                    </a:lnTo>
                    <a:lnTo>
                      <a:pt x="34224" y="26495"/>
                    </a:lnTo>
                    <a:lnTo>
                      <a:pt x="34224" y="26627"/>
                    </a:lnTo>
                    <a:lnTo>
                      <a:pt x="34205" y="26777"/>
                    </a:lnTo>
                    <a:lnTo>
                      <a:pt x="34149" y="26909"/>
                    </a:lnTo>
                    <a:lnTo>
                      <a:pt x="34092" y="27022"/>
                    </a:lnTo>
                    <a:lnTo>
                      <a:pt x="34017" y="27116"/>
                    </a:lnTo>
                    <a:lnTo>
                      <a:pt x="33923" y="27172"/>
                    </a:lnTo>
                    <a:lnTo>
                      <a:pt x="33848" y="27210"/>
                    </a:lnTo>
                    <a:lnTo>
                      <a:pt x="33772" y="27247"/>
                    </a:lnTo>
                    <a:lnTo>
                      <a:pt x="33660" y="27285"/>
                    </a:lnTo>
                    <a:lnTo>
                      <a:pt x="1" y="35389"/>
                    </a:lnTo>
                    <a:lnTo>
                      <a:pt x="2427" y="45468"/>
                    </a:lnTo>
                    <a:lnTo>
                      <a:pt x="35803" y="37401"/>
                    </a:lnTo>
                    <a:lnTo>
                      <a:pt x="36179" y="37326"/>
                    </a:lnTo>
                    <a:lnTo>
                      <a:pt x="36555" y="37232"/>
                    </a:lnTo>
                    <a:lnTo>
                      <a:pt x="36932" y="37119"/>
                    </a:lnTo>
                    <a:lnTo>
                      <a:pt x="37289" y="36988"/>
                    </a:lnTo>
                    <a:lnTo>
                      <a:pt x="37646" y="36856"/>
                    </a:lnTo>
                    <a:lnTo>
                      <a:pt x="38003" y="36706"/>
                    </a:lnTo>
                    <a:lnTo>
                      <a:pt x="38342" y="36555"/>
                    </a:lnTo>
                    <a:lnTo>
                      <a:pt x="38680" y="36386"/>
                    </a:lnTo>
                    <a:lnTo>
                      <a:pt x="39019" y="36198"/>
                    </a:lnTo>
                    <a:lnTo>
                      <a:pt x="39338" y="36010"/>
                    </a:lnTo>
                    <a:lnTo>
                      <a:pt x="39658" y="35803"/>
                    </a:lnTo>
                    <a:lnTo>
                      <a:pt x="39959" y="35596"/>
                    </a:lnTo>
                    <a:lnTo>
                      <a:pt x="40260" y="35371"/>
                    </a:lnTo>
                    <a:lnTo>
                      <a:pt x="40561" y="35126"/>
                    </a:lnTo>
                    <a:lnTo>
                      <a:pt x="40843" y="34882"/>
                    </a:lnTo>
                    <a:lnTo>
                      <a:pt x="41125" y="34637"/>
                    </a:lnTo>
                    <a:lnTo>
                      <a:pt x="41388" y="34374"/>
                    </a:lnTo>
                    <a:lnTo>
                      <a:pt x="41651" y="34111"/>
                    </a:lnTo>
                    <a:lnTo>
                      <a:pt x="41896" y="33829"/>
                    </a:lnTo>
                    <a:lnTo>
                      <a:pt x="42140" y="33547"/>
                    </a:lnTo>
                    <a:lnTo>
                      <a:pt x="42366" y="33246"/>
                    </a:lnTo>
                    <a:lnTo>
                      <a:pt x="42591" y="32945"/>
                    </a:lnTo>
                    <a:lnTo>
                      <a:pt x="42798" y="32625"/>
                    </a:lnTo>
                    <a:lnTo>
                      <a:pt x="43005" y="32306"/>
                    </a:lnTo>
                    <a:lnTo>
                      <a:pt x="43193" y="31967"/>
                    </a:lnTo>
                    <a:lnTo>
                      <a:pt x="43362" y="31647"/>
                    </a:lnTo>
                    <a:lnTo>
                      <a:pt x="43532" y="31290"/>
                    </a:lnTo>
                    <a:lnTo>
                      <a:pt x="43682" y="30952"/>
                    </a:lnTo>
                    <a:lnTo>
                      <a:pt x="43832" y="30594"/>
                    </a:lnTo>
                    <a:lnTo>
                      <a:pt x="43964" y="30218"/>
                    </a:lnTo>
                    <a:lnTo>
                      <a:pt x="44096" y="29861"/>
                    </a:lnTo>
                    <a:lnTo>
                      <a:pt x="44190" y="29485"/>
                    </a:lnTo>
                    <a:lnTo>
                      <a:pt x="44303" y="29090"/>
                    </a:lnTo>
                    <a:lnTo>
                      <a:pt x="44378" y="28714"/>
                    </a:lnTo>
                    <a:lnTo>
                      <a:pt x="44453" y="28338"/>
                    </a:lnTo>
                    <a:lnTo>
                      <a:pt x="44509" y="27943"/>
                    </a:lnTo>
                    <a:lnTo>
                      <a:pt x="44547" y="27567"/>
                    </a:lnTo>
                    <a:lnTo>
                      <a:pt x="44566" y="27172"/>
                    </a:lnTo>
                    <a:lnTo>
                      <a:pt x="44585" y="26796"/>
                    </a:lnTo>
                    <a:lnTo>
                      <a:pt x="44585" y="26401"/>
                    </a:lnTo>
                    <a:lnTo>
                      <a:pt x="44585" y="26025"/>
                    </a:lnTo>
                    <a:lnTo>
                      <a:pt x="44547" y="25649"/>
                    </a:lnTo>
                    <a:lnTo>
                      <a:pt x="44509" y="25273"/>
                    </a:lnTo>
                    <a:lnTo>
                      <a:pt x="44453" y="24897"/>
                    </a:lnTo>
                    <a:lnTo>
                      <a:pt x="44397" y="24521"/>
                    </a:lnTo>
                    <a:lnTo>
                      <a:pt x="44321" y="24145"/>
                    </a:lnTo>
                    <a:lnTo>
                      <a:pt x="44227" y="23787"/>
                    </a:lnTo>
                    <a:lnTo>
                      <a:pt x="44133" y="23430"/>
                    </a:lnTo>
                    <a:lnTo>
                      <a:pt x="44021" y="23054"/>
                    </a:lnTo>
                    <a:lnTo>
                      <a:pt x="43889" y="22697"/>
                    </a:lnTo>
                    <a:lnTo>
                      <a:pt x="43757" y="22358"/>
                    </a:lnTo>
                    <a:lnTo>
                      <a:pt x="43607" y="22001"/>
                    </a:lnTo>
                    <a:lnTo>
                      <a:pt x="43438" y="21663"/>
                    </a:lnTo>
                    <a:lnTo>
                      <a:pt x="43268" y="21324"/>
                    </a:lnTo>
                    <a:lnTo>
                      <a:pt x="43080" y="21005"/>
                    </a:lnTo>
                    <a:lnTo>
                      <a:pt x="42874" y="20666"/>
                    </a:lnTo>
                    <a:lnTo>
                      <a:pt x="42667" y="20346"/>
                    </a:lnTo>
                    <a:lnTo>
                      <a:pt x="42441" y="20046"/>
                    </a:lnTo>
                    <a:lnTo>
                      <a:pt x="42215" y="19726"/>
                    </a:lnTo>
                    <a:lnTo>
                      <a:pt x="41971" y="19444"/>
                    </a:lnTo>
                    <a:lnTo>
                      <a:pt x="41708" y="19143"/>
                    </a:lnTo>
                    <a:lnTo>
                      <a:pt x="41444" y="18861"/>
                    </a:lnTo>
                    <a:lnTo>
                      <a:pt x="41162" y="18579"/>
                    </a:lnTo>
                    <a:lnTo>
                      <a:pt x="40862" y="18316"/>
                    </a:lnTo>
                    <a:lnTo>
                      <a:pt x="20234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0"/>
              <p:cNvSpPr/>
              <p:nvPr/>
            </p:nvSpPr>
            <p:spPr>
              <a:xfrm>
                <a:off x="1594425" y="3866325"/>
                <a:ext cx="198875" cy="408525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16341" extrusionOk="0">
                    <a:moveTo>
                      <a:pt x="4024" y="0"/>
                    </a:moveTo>
                    <a:lnTo>
                      <a:pt x="2200" y="489"/>
                    </a:lnTo>
                    <a:lnTo>
                      <a:pt x="1900" y="583"/>
                    </a:lnTo>
                    <a:lnTo>
                      <a:pt x="1617" y="715"/>
                    </a:lnTo>
                    <a:lnTo>
                      <a:pt x="1354" y="865"/>
                    </a:lnTo>
                    <a:lnTo>
                      <a:pt x="1110" y="1034"/>
                    </a:lnTo>
                    <a:lnTo>
                      <a:pt x="884" y="1241"/>
                    </a:lnTo>
                    <a:lnTo>
                      <a:pt x="696" y="1467"/>
                    </a:lnTo>
                    <a:lnTo>
                      <a:pt x="508" y="1692"/>
                    </a:lnTo>
                    <a:lnTo>
                      <a:pt x="358" y="1956"/>
                    </a:lnTo>
                    <a:lnTo>
                      <a:pt x="226" y="2219"/>
                    </a:lnTo>
                    <a:lnTo>
                      <a:pt x="132" y="2482"/>
                    </a:lnTo>
                    <a:lnTo>
                      <a:pt x="57" y="2783"/>
                    </a:lnTo>
                    <a:lnTo>
                      <a:pt x="19" y="3065"/>
                    </a:lnTo>
                    <a:lnTo>
                      <a:pt x="0" y="3366"/>
                    </a:lnTo>
                    <a:lnTo>
                      <a:pt x="19" y="3667"/>
                    </a:lnTo>
                    <a:lnTo>
                      <a:pt x="57" y="3986"/>
                    </a:lnTo>
                    <a:lnTo>
                      <a:pt x="132" y="4287"/>
                    </a:lnTo>
                    <a:lnTo>
                      <a:pt x="3987" y="16341"/>
                    </a:lnTo>
                    <a:lnTo>
                      <a:pt x="4795" y="16209"/>
                    </a:lnTo>
                    <a:lnTo>
                      <a:pt x="4946" y="16190"/>
                    </a:lnTo>
                    <a:lnTo>
                      <a:pt x="5096" y="16153"/>
                    </a:lnTo>
                    <a:lnTo>
                      <a:pt x="5228" y="16096"/>
                    </a:lnTo>
                    <a:lnTo>
                      <a:pt x="5359" y="16040"/>
                    </a:lnTo>
                    <a:lnTo>
                      <a:pt x="5491" y="15965"/>
                    </a:lnTo>
                    <a:lnTo>
                      <a:pt x="5623" y="15889"/>
                    </a:lnTo>
                    <a:lnTo>
                      <a:pt x="5848" y="15701"/>
                    </a:lnTo>
                    <a:lnTo>
                      <a:pt x="6036" y="15476"/>
                    </a:lnTo>
                    <a:lnTo>
                      <a:pt x="6130" y="15363"/>
                    </a:lnTo>
                    <a:lnTo>
                      <a:pt x="6206" y="15231"/>
                    </a:lnTo>
                    <a:lnTo>
                      <a:pt x="6262" y="15100"/>
                    </a:lnTo>
                    <a:lnTo>
                      <a:pt x="6318" y="14949"/>
                    </a:lnTo>
                    <a:lnTo>
                      <a:pt x="6356" y="14817"/>
                    </a:lnTo>
                    <a:lnTo>
                      <a:pt x="6394" y="14667"/>
                    </a:lnTo>
                    <a:lnTo>
                      <a:pt x="7954" y="6017"/>
                    </a:lnTo>
                    <a:lnTo>
                      <a:pt x="4024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0"/>
              <p:cNvSpPr/>
              <p:nvPr/>
            </p:nvSpPr>
            <p:spPr>
              <a:xfrm>
                <a:off x="1578450" y="4473200"/>
                <a:ext cx="307925" cy="319700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12788" extrusionOk="0">
                    <a:moveTo>
                      <a:pt x="2106" y="1"/>
                    </a:moveTo>
                    <a:lnTo>
                      <a:pt x="508" y="1731"/>
                    </a:lnTo>
                    <a:lnTo>
                      <a:pt x="376" y="1900"/>
                    </a:lnTo>
                    <a:lnTo>
                      <a:pt x="263" y="2050"/>
                    </a:lnTo>
                    <a:lnTo>
                      <a:pt x="169" y="2220"/>
                    </a:lnTo>
                    <a:lnTo>
                      <a:pt x="113" y="2389"/>
                    </a:lnTo>
                    <a:lnTo>
                      <a:pt x="56" y="2577"/>
                    </a:lnTo>
                    <a:lnTo>
                      <a:pt x="19" y="2746"/>
                    </a:lnTo>
                    <a:lnTo>
                      <a:pt x="0" y="2934"/>
                    </a:lnTo>
                    <a:lnTo>
                      <a:pt x="0" y="3122"/>
                    </a:lnTo>
                    <a:lnTo>
                      <a:pt x="19" y="3310"/>
                    </a:lnTo>
                    <a:lnTo>
                      <a:pt x="56" y="3480"/>
                    </a:lnTo>
                    <a:lnTo>
                      <a:pt x="113" y="3668"/>
                    </a:lnTo>
                    <a:lnTo>
                      <a:pt x="188" y="3837"/>
                    </a:lnTo>
                    <a:lnTo>
                      <a:pt x="282" y="3987"/>
                    </a:lnTo>
                    <a:lnTo>
                      <a:pt x="376" y="4156"/>
                    </a:lnTo>
                    <a:lnTo>
                      <a:pt x="508" y="4307"/>
                    </a:lnTo>
                    <a:lnTo>
                      <a:pt x="658" y="4439"/>
                    </a:lnTo>
                    <a:lnTo>
                      <a:pt x="9985" y="12449"/>
                    </a:lnTo>
                    <a:lnTo>
                      <a:pt x="10116" y="12543"/>
                    </a:lnTo>
                    <a:lnTo>
                      <a:pt x="10248" y="12637"/>
                    </a:lnTo>
                    <a:lnTo>
                      <a:pt x="10380" y="12693"/>
                    </a:lnTo>
                    <a:lnTo>
                      <a:pt x="10511" y="12731"/>
                    </a:lnTo>
                    <a:lnTo>
                      <a:pt x="10662" y="12769"/>
                    </a:lnTo>
                    <a:lnTo>
                      <a:pt x="10793" y="12787"/>
                    </a:lnTo>
                    <a:lnTo>
                      <a:pt x="10944" y="12787"/>
                    </a:lnTo>
                    <a:lnTo>
                      <a:pt x="11075" y="12769"/>
                    </a:lnTo>
                    <a:lnTo>
                      <a:pt x="11226" y="12750"/>
                    </a:lnTo>
                    <a:lnTo>
                      <a:pt x="11357" y="12712"/>
                    </a:lnTo>
                    <a:lnTo>
                      <a:pt x="11489" y="12656"/>
                    </a:lnTo>
                    <a:lnTo>
                      <a:pt x="11621" y="12581"/>
                    </a:lnTo>
                    <a:lnTo>
                      <a:pt x="11734" y="12487"/>
                    </a:lnTo>
                    <a:lnTo>
                      <a:pt x="11846" y="12393"/>
                    </a:lnTo>
                    <a:lnTo>
                      <a:pt x="11940" y="12280"/>
                    </a:lnTo>
                    <a:lnTo>
                      <a:pt x="12034" y="12167"/>
                    </a:lnTo>
                    <a:lnTo>
                      <a:pt x="12053" y="12110"/>
                    </a:lnTo>
                    <a:lnTo>
                      <a:pt x="12147" y="11960"/>
                    </a:lnTo>
                    <a:lnTo>
                      <a:pt x="12222" y="11810"/>
                    </a:lnTo>
                    <a:lnTo>
                      <a:pt x="12260" y="11640"/>
                    </a:lnTo>
                    <a:lnTo>
                      <a:pt x="12298" y="11471"/>
                    </a:lnTo>
                    <a:lnTo>
                      <a:pt x="12316" y="11283"/>
                    </a:lnTo>
                    <a:lnTo>
                      <a:pt x="12298" y="11114"/>
                    </a:lnTo>
                    <a:lnTo>
                      <a:pt x="12279" y="10945"/>
                    </a:lnTo>
                    <a:lnTo>
                      <a:pt x="12222" y="10775"/>
                    </a:lnTo>
                    <a:lnTo>
                      <a:pt x="9609" y="3122"/>
                    </a:ln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0"/>
              <p:cNvSpPr/>
              <p:nvPr/>
            </p:nvSpPr>
            <p:spPr>
              <a:xfrm>
                <a:off x="2111525" y="1290175"/>
                <a:ext cx="955725" cy="1465800"/>
              </a:xfrm>
              <a:custGeom>
                <a:avLst/>
                <a:gdLst/>
                <a:ahLst/>
                <a:cxnLst/>
                <a:rect l="l" t="t" r="r" b="b"/>
                <a:pathLst>
                  <a:path w="38229" h="58632" extrusionOk="0">
                    <a:moveTo>
                      <a:pt x="0" y="1"/>
                    </a:moveTo>
                    <a:lnTo>
                      <a:pt x="113" y="12374"/>
                    </a:lnTo>
                    <a:lnTo>
                      <a:pt x="6713" y="36951"/>
                    </a:lnTo>
                    <a:lnTo>
                      <a:pt x="7033" y="37797"/>
                    </a:lnTo>
                    <a:lnTo>
                      <a:pt x="7898" y="38511"/>
                    </a:lnTo>
                    <a:lnTo>
                      <a:pt x="32174" y="58631"/>
                    </a:lnTo>
                    <a:lnTo>
                      <a:pt x="38229" y="50471"/>
                    </a:lnTo>
                    <a:lnTo>
                      <a:pt x="12699" y="33560"/>
                    </a:lnTo>
                    <a:lnTo>
                      <a:pt x="12699" y="335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0"/>
              <p:cNvSpPr/>
              <p:nvPr/>
            </p:nvSpPr>
            <p:spPr>
              <a:xfrm>
                <a:off x="2513925" y="1837850"/>
                <a:ext cx="279250" cy="181950"/>
              </a:xfrm>
              <a:custGeom>
                <a:avLst/>
                <a:gdLst/>
                <a:ahLst/>
                <a:cxnLst/>
                <a:rect l="l" t="t" r="r" b="b"/>
                <a:pathLst>
                  <a:path w="11170" h="7278" extrusionOk="0">
                    <a:moveTo>
                      <a:pt x="1" y="0"/>
                    </a:moveTo>
                    <a:lnTo>
                      <a:pt x="903" y="3479"/>
                    </a:lnTo>
                    <a:lnTo>
                      <a:pt x="1016" y="3893"/>
                    </a:lnTo>
                    <a:lnTo>
                      <a:pt x="1166" y="4269"/>
                    </a:lnTo>
                    <a:lnTo>
                      <a:pt x="1354" y="4626"/>
                    </a:lnTo>
                    <a:lnTo>
                      <a:pt x="1561" y="4983"/>
                    </a:lnTo>
                    <a:lnTo>
                      <a:pt x="1787" y="5303"/>
                    </a:lnTo>
                    <a:lnTo>
                      <a:pt x="2050" y="5604"/>
                    </a:lnTo>
                    <a:lnTo>
                      <a:pt x="2332" y="5886"/>
                    </a:lnTo>
                    <a:lnTo>
                      <a:pt x="2633" y="6149"/>
                    </a:lnTo>
                    <a:lnTo>
                      <a:pt x="2953" y="6375"/>
                    </a:lnTo>
                    <a:lnTo>
                      <a:pt x="3291" y="6582"/>
                    </a:lnTo>
                    <a:lnTo>
                      <a:pt x="3648" y="6770"/>
                    </a:lnTo>
                    <a:lnTo>
                      <a:pt x="4025" y="6920"/>
                    </a:lnTo>
                    <a:lnTo>
                      <a:pt x="4401" y="7033"/>
                    </a:lnTo>
                    <a:lnTo>
                      <a:pt x="4795" y="7127"/>
                    </a:lnTo>
                    <a:lnTo>
                      <a:pt x="5209" y="7184"/>
                    </a:lnTo>
                    <a:lnTo>
                      <a:pt x="5623" y="7202"/>
                    </a:lnTo>
                    <a:lnTo>
                      <a:pt x="11170" y="7278"/>
                    </a:lnTo>
                    <a:lnTo>
                      <a:pt x="11076" y="56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0"/>
              <p:cNvSpPr/>
              <p:nvPr/>
            </p:nvSpPr>
            <p:spPr>
              <a:xfrm>
                <a:off x="2492775" y="2016025"/>
                <a:ext cx="333325" cy="134925"/>
              </a:xfrm>
              <a:custGeom>
                <a:avLst/>
                <a:gdLst/>
                <a:ahLst/>
                <a:cxnLst/>
                <a:rect l="l" t="t" r="r" b="b"/>
                <a:pathLst>
                  <a:path w="13333" h="5397" extrusionOk="0">
                    <a:moveTo>
                      <a:pt x="12336" y="0"/>
                    </a:moveTo>
                    <a:lnTo>
                      <a:pt x="0" y="1504"/>
                    </a:lnTo>
                    <a:lnTo>
                      <a:pt x="3272" y="4400"/>
                    </a:lnTo>
                    <a:lnTo>
                      <a:pt x="3517" y="4607"/>
                    </a:lnTo>
                    <a:lnTo>
                      <a:pt x="3799" y="4795"/>
                    </a:lnTo>
                    <a:lnTo>
                      <a:pt x="4081" y="4964"/>
                    </a:lnTo>
                    <a:lnTo>
                      <a:pt x="4363" y="5096"/>
                    </a:lnTo>
                    <a:lnTo>
                      <a:pt x="4664" y="5209"/>
                    </a:lnTo>
                    <a:lnTo>
                      <a:pt x="4965" y="5284"/>
                    </a:lnTo>
                    <a:lnTo>
                      <a:pt x="5284" y="5340"/>
                    </a:lnTo>
                    <a:lnTo>
                      <a:pt x="5604" y="5378"/>
                    </a:lnTo>
                    <a:lnTo>
                      <a:pt x="5924" y="5397"/>
                    </a:lnTo>
                    <a:lnTo>
                      <a:pt x="6224" y="5378"/>
                    </a:lnTo>
                    <a:lnTo>
                      <a:pt x="6544" y="5340"/>
                    </a:lnTo>
                    <a:lnTo>
                      <a:pt x="6864" y="5265"/>
                    </a:lnTo>
                    <a:lnTo>
                      <a:pt x="7165" y="5171"/>
                    </a:lnTo>
                    <a:lnTo>
                      <a:pt x="7465" y="5058"/>
                    </a:lnTo>
                    <a:lnTo>
                      <a:pt x="7766" y="4908"/>
                    </a:lnTo>
                    <a:lnTo>
                      <a:pt x="8048" y="4739"/>
                    </a:lnTo>
                    <a:lnTo>
                      <a:pt x="13332" y="1279"/>
                    </a:lnTo>
                    <a:lnTo>
                      <a:pt x="123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0"/>
              <p:cNvSpPr/>
              <p:nvPr/>
            </p:nvSpPr>
            <p:spPr>
              <a:xfrm>
                <a:off x="2916325" y="1803050"/>
                <a:ext cx="74842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5560" extrusionOk="0">
                    <a:moveTo>
                      <a:pt x="1" y="1"/>
                    </a:moveTo>
                    <a:lnTo>
                      <a:pt x="1" y="20591"/>
                    </a:lnTo>
                    <a:lnTo>
                      <a:pt x="19" y="21362"/>
                    </a:lnTo>
                    <a:lnTo>
                      <a:pt x="76" y="22114"/>
                    </a:lnTo>
                    <a:lnTo>
                      <a:pt x="170" y="22866"/>
                    </a:lnTo>
                    <a:lnTo>
                      <a:pt x="301" y="23619"/>
                    </a:lnTo>
                    <a:lnTo>
                      <a:pt x="471" y="24333"/>
                    </a:lnTo>
                    <a:lnTo>
                      <a:pt x="659" y="25048"/>
                    </a:lnTo>
                    <a:lnTo>
                      <a:pt x="903" y="25743"/>
                    </a:lnTo>
                    <a:lnTo>
                      <a:pt x="1166" y="26420"/>
                    </a:lnTo>
                    <a:lnTo>
                      <a:pt x="1467" y="27079"/>
                    </a:lnTo>
                    <a:lnTo>
                      <a:pt x="1806" y="27737"/>
                    </a:lnTo>
                    <a:lnTo>
                      <a:pt x="2163" y="28357"/>
                    </a:lnTo>
                    <a:lnTo>
                      <a:pt x="2558" y="28959"/>
                    </a:lnTo>
                    <a:lnTo>
                      <a:pt x="2972" y="29542"/>
                    </a:lnTo>
                    <a:lnTo>
                      <a:pt x="3404" y="30106"/>
                    </a:lnTo>
                    <a:lnTo>
                      <a:pt x="3874" y="30651"/>
                    </a:lnTo>
                    <a:lnTo>
                      <a:pt x="4382" y="31178"/>
                    </a:lnTo>
                    <a:lnTo>
                      <a:pt x="4890" y="31667"/>
                    </a:lnTo>
                    <a:lnTo>
                      <a:pt x="5435" y="32137"/>
                    </a:lnTo>
                    <a:lnTo>
                      <a:pt x="5999" y="32588"/>
                    </a:lnTo>
                    <a:lnTo>
                      <a:pt x="6601" y="33002"/>
                    </a:lnTo>
                    <a:lnTo>
                      <a:pt x="7202" y="33397"/>
                    </a:lnTo>
                    <a:lnTo>
                      <a:pt x="7823" y="33754"/>
                    </a:lnTo>
                    <a:lnTo>
                      <a:pt x="8481" y="34092"/>
                    </a:lnTo>
                    <a:lnTo>
                      <a:pt x="9139" y="34393"/>
                    </a:lnTo>
                    <a:lnTo>
                      <a:pt x="9816" y="34656"/>
                    </a:lnTo>
                    <a:lnTo>
                      <a:pt x="10512" y="34882"/>
                    </a:lnTo>
                    <a:lnTo>
                      <a:pt x="11226" y="35089"/>
                    </a:lnTo>
                    <a:lnTo>
                      <a:pt x="11941" y="35258"/>
                    </a:lnTo>
                    <a:lnTo>
                      <a:pt x="12674" y="35390"/>
                    </a:lnTo>
                    <a:lnTo>
                      <a:pt x="13426" y="35484"/>
                    </a:lnTo>
                    <a:lnTo>
                      <a:pt x="14197" y="35540"/>
                    </a:lnTo>
                    <a:lnTo>
                      <a:pt x="14968" y="35559"/>
                    </a:lnTo>
                    <a:lnTo>
                      <a:pt x="15739" y="35540"/>
                    </a:lnTo>
                    <a:lnTo>
                      <a:pt x="16491" y="35484"/>
                    </a:lnTo>
                    <a:lnTo>
                      <a:pt x="17244" y="35390"/>
                    </a:lnTo>
                    <a:lnTo>
                      <a:pt x="17977" y="35258"/>
                    </a:lnTo>
                    <a:lnTo>
                      <a:pt x="18710" y="35089"/>
                    </a:lnTo>
                    <a:lnTo>
                      <a:pt x="19406" y="34882"/>
                    </a:lnTo>
                    <a:lnTo>
                      <a:pt x="20102" y="34656"/>
                    </a:lnTo>
                    <a:lnTo>
                      <a:pt x="20798" y="34393"/>
                    </a:lnTo>
                    <a:lnTo>
                      <a:pt x="21456" y="34092"/>
                    </a:lnTo>
                    <a:lnTo>
                      <a:pt x="22095" y="33754"/>
                    </a:lnTo>
                    <a:lnTo>
                      <a:pt x="22715" y="33397"/>
                    </a:lnTo>
                    <a:lnTo>
                      <a:pt x="23336" y="33002"/>
                    </a:lnTo>
                    <a:lnTo>
                      <a:pt x="23919" y="32588"/>
                    </a:lnTo>
                    <a:lnTo>
                      <a:pt x="24483" y="32137"/>
                    </a:lnTo>
                    <a:lnTo>
                      <a:pt x="25028" y="31667"/>
                    </a:lnTo>
                    <a:lnTo>
                      <a:pt x="25555" y="31178"/>
                    </a:lnTo>
                    <a:lnTo>
                      <a:pt x="26044" y="30651"/>
                    </a:lnTo>
                    <a:lnTo>
                      <a:pt x="26514" y="30106"/>
                    </a:lnTo>
                    <a:lnTo>
                      <a:pt x="26965" y="29542"/>
                    </a:lnTo>
                    <a:lnTo>
                      <a:pt x="27379" y="28959"/>
                    </a:lnTo>
                    <a:lnTo>
                      <a:pt x="27774" y="28357"/>
                    </a:lnTo>
                    <a:lnTo>
                      <a:pt x="28131" y="27737"/>
                    </a:lnTo>
                    <a:lnTo>
                      <a:pt x="28451" y="27079"/>
                    </a:lnTo>
                    <a:lnTo>
                      <a:pt x="28752" y="26420"/>
                    </a:lnTo>
                    <a:lnTo>
                      <a:pt x="29015" y="25743"/>
                    </a:lnTo>
                    <a:lnTo>
                      <a:pt x="29259" y="25048"/>
                    </a:lnTo>
                    <a:lnTo>
                      <a:pt x="29466" y="24333"/>
                    </a:lnTo>
                    <a:lnTo>
                      <a:pt x="29635" y="23619"/>
                    </a:lnTo>
                    <a:lnTo>
                      <a:pt x="29767" y="22866"/>
                    </a:lnTo>
                    <a:lnTo>
                      <a:pt x="29861" y="22114"/>
                    </a:lnTo>
                    <a:lnTo>
                      <a:pt x="29917" y="21362"/>
                    </a:lnTo>
                    <a:lnTo>
                      <a:pt x="29936" y="20591"/>
                    </a:lnTo>
                    <a:lnTo>
                      <a:pt x="29936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3145250" y="2370475"/>
                <a:ext cx="312650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12506" h="6206" extrusionOk="0">
                    <a:moveTo>
                      <a:pt x="1" y="0"/>
                    </a:moveTo>
                    <a:lnTo>
                      <a:pt x="1" y="320"/>
                    </a:lnTo>
                    <a:lnTo>
                      <a:pt x="39" y="640"/>
                    </a:lnTo>
                    <a:lnTo>
                      <a:pt x="76" y="940"/>
                    </a:lnTo>
                    <a:lnTo>
                      <a:pt x="133" y="1241"/>
                    </a:lnTo>
                    <a:lnTo>
                      <a:pt x="208" y="1542"/>
                    </a:lnTo>
                    <a:lnTo>
                      <a:pt x="283" y="1843"/>
                    </a:lnTo>
                    <a:lnTo>
                      <a:pt x="396" y="2125"/>
                    </a:lnTo>
                    <a:lnTo>
                      <a:pt x="509" y="2407"/>
                    </a:lnTo>
                    <a:lnTo>
                      <a:pt x="621" y="2689"/>
                    </a:lnTo>
                    <a:lnTo>
                      <a:pt x="772" y="2952"/>
                    </a:lnTo>
                    <a:lnTo>
                      <a:pt x="922" y="3216"/>
                    </a:lnTo>
                    <a:lnTo>
                      <a:pt x="1092" y="3460"/>
                    </a:lnTo>
                    <a:lnTo>
                      <a:pt x="1261" y="3705"/>
                    </a:lnTo>
                    <a:lnTo>
                      <a:pt x="1449" y="3949"/>
                    </a:lnTo>
                    <a:lnTo>
                      <a:pt x="1637" y="4175"/>
                    </a:lnTo>
                    <a:lnTo>
                      <a:pt x="1844" y="4382"/>
                    </a:lnTo>
                    <a:lnTo>
                      <a:pt x="2069" y="4588"/>
                    </a:lnTo>
                    <a:lnTo>
                      <a:pt x="2295" y="4776"/>
                    </a:lnTo>
                    <a:lnTo>
                      <a:pt x="2521" y="4964"/>
                    </a:lnTo>
                    <a:lnTo>
                      <a:pt x="2765" y="5134"/>
                    </a:lnTo>
                    <a:lnTo>
                      <a:pt x="3028" y="5303"/>
                    </a:lnTo>
                    <a:lnTo>
                      <a:pt x="3292" y="5453"/>
                    </a:lnTo>
                    <a:lnTo>
                      <a:pt x="3555" y="5585"/>
                    </a:lnTo>
                    <a:lnTo>
                      <a:pt x="3837" y="5717"/>
                    </a:lnTo>
                    <a:lnTo>
                      <a:pt x="4119" y="5829"/>
                    </a:lnTo>
                    <a:lnTo>
                      <a:pt x="4401" y="5923"/>
                    </a:lnTo>
                    <a:lnTo>
                      <a:pt x="4702" y="5999"/>
                    </a:lnTo>
                    <a:lnTo>
                      <a:pt x="5003" y="6074"/>
                    </a:lnTo>
                    <a:lnTo>
                      <a:pt x="5304" y="6130"/>
                    </a:lnTo>
                    <a:lnTo>
                      <a:pt x="5623" y="6168"/>
                    </a:lnTo>
                    <a:lnTo>
                      <a:pt x="5943" y="6187"/>
                    </a:lnTo>
                    <a:lnTo>
                      <a:pt x="6263" y="6205"/>
                    </a:lnTo>
                    <a:lnTo>
                      <a:pt x="6582" y="6187"/>
                    </a:lnTo>
                    <a:lnTo>
                      <a:pt x="6883" y="6168"/>
                    </a:lnTo>
                    <a:lnTo>
                      <a:pt x="7203" y="6130"/>
                    </a:lnTo>
                    <a:lnTo>
                      <a:pt x="7504" y="6074"/>
                    </a:lnTo>
                    <a:lnTo>
                      <a:pt x="7805" y="5999"/>
                    </a:lnTo>
                    <a:lnTo>
                      <a:pt x="8105" y="5923"/>
                    </a:lnTo>
                    <a:lnTo>
                      <a:pt x="8387" y="5829"/>
                    </a:lnTo>
                    <a:lnTo>
                      <a:pt x="8670" y="5717"/>
                    </a:lnTo>
                    <a:lnTo>
                      <a:pt x="8952" y="5585"/>
                    </a:lnTo>
                    <a:lnTo>
                      <a:pt x="9215" y="5453"/>
                    </a:lnTo>
                    <a:lnTo>
                      <a:pt x="9478" y="5303"/>
                    </a:lnTo>
                    <a:lnTo>
                      <a:pt x="9741" y="5134"/>
                    </a:lnTo>
                    <a:lnTo>
                      <a:pt x="9986" y="4964"/>
                    </a:lnTo>
                    <a:lnTo>
                      <a:pt x="10211" y="4776"/>
                    </a:lnTo>
                    <a:lnTo>
                      <a:pt x="10437" y="4588"/>
                    </a:lnTo>
                    <a:lnTo>
                      <a:pt x="10663" y="4382"/>
                    </a:lnTo>
                    <a:lnTo>
                      <a:pt x="10870" y="4175"/>
                    </a:lnTo>
                    <a:lnTo>
                      <a:pt x="11058" y="3949"/>
                    </a:lnTo>
                    <a:lnTo>
                      <a:pt x="11246" y="3705"/>
                    </a:lnTo>
                    <a:lnTo>
                      <a:pt x="11415" y="3460"/>
                    </a:lnTo>
                    <a:lnTo>
                      <a:pt x="11584" y="3216"/>
                    </a:lnTo>
                    <a:lnTo>
                      <a:pt x="11735" y="2952"/>
                    </a:lnTo>
                    <a:lnTo>
                      <a:pt x="11885" y="2689"/>
                    </a:lnTo>
                    <a:lnTo>
                      <a:pt x="11998" y="2407"/>
                    </a:lnTo>
                    <a:lnTo>
                      <a:pt x="12111" y="2125"/>
                    </a:lnTo>
                    <a:lnTo>
                      <a:pt x="12223" y="1843"/>
                    </a:lnTo>
                    <a:lnTo>
                      <a:pt x="12299" y="1542"/>
                    </a:lnTo>
                    <a:lnTo>
                      <a:pt x="12374" y="1241"/>
                    </a:lnTo>
                    <a:lnTo>
                      <a:pt x="12430" y="940"/>
                    </a:lnTo>
                    <a:lnTo>
                      <a:pt x="12468" y="640"/>
                    </a:lnTo>
                    <a:lnTo>
                      <a:pt x="12505" y="320"/>
                    </a:lnTo>
                    <a:lnTo>
                      <a:pt x="125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2889525" y="1671900"/>
                <a:ext cx="972175" cy="316875"/>
              </a:xfrm>
              <a:custGeom>
                <a:avLst/>
                <a:gdLst/>
                <a:ahLst/>
                <a:cxnLst/>
                <a:rect l="l" t="t" r="r" b="b"/>
                <a:pathLst>
                  <a:path w="38887" h="12675" extrusionOk="0">
                    <a:moveTo>
                      <a:pt x="5416" y="1"/>
                    </a:moveTo>
                    <a:lnTo>
                      <a:pt x="5134" y="20"/>
                    </a:lnTo>
                    <a:lnTo>
                      <a:pt x="4833" y="57"/>
                    </a:lnTo>
                    <a:lnTo>
                      <a:pt x="4551" y="114"/>
                    </a:lnTo>
                    <a:lnTo>
                      <a:pt x="4288" y="170"/>
                    </a:lnTo>
                    <a:lnTo>
                      <a:pt x="4006" y="264"/>
                    </a:lnTo>
                    <a:lnTo>
                      <a:pt x="3743" y="339"/>
                    </a:lnTo>
                    <a:lnTo>
                      <a:pt x="3479" y="452"/>
                    </a:lnTo>
                    <a:lnTo>
                      <a:pt x="3235" y="565"/>
                    </a:lnTo>
                    <a:lnTo>
                      <a:pt x="2991" y="696"/>
                    </a:lnTo>
                    <a:lnTo>
                      <a:pt x="2746" y="828"/>
                    </a:lnTo>
                    <a:lnTo>
                      <a:pt x="2520" y="979"/>
                    </a:lnTo>
                    <a:lnTo>
                      <a:pt x="2295" y="1129"/>
                    </a:lnTo>
                    <a:lnTo>
                      <a:pt x="2069" y="1298"/>
                    </a:lnTo>
                    <a:lnTo>
                      <a:pt x="1862" y="1486"/>
                    </a:lnTo>
                    <a:lnTo>
                      <a:pt x="1674" y="1674"/>
                    </a:lnTo>
                    <a:lnTo>
                      <a:pt x="1486" y="1862"/>
                    </a:lnTo>
                    <a:lnTo>
                      <a:pt x="1298" y="2069"/>
                    </a:lnTo>
                    <a:lnTo>
                      <a:pt x="1129" y="2295"/>
                    </a:lnTo>
                    <a:lnTo>
                      <a:pt x="979" y="2520"/>
                    </a:lnTo>
                    <a:lnTo>
                      <a:pt x="828" y="2746"/>
                    </a:lnTo>
                    <a:lnTo>
                      <a:pt x="696" y="2991"/>
                    </a:lnTo>
                    <a:lnTo>
                      <a:pt x="565" y="3235"/>
                    </a:lnTo>
                    <a:lnTo>
                      <a:pt x="452" y="3479"/>
                    </a:lnTo>
                    <a:lnTo>
                      <a:pt x="339" y="3743"/>
                    </a:lnTo>
                    <a:lnTo>
                      <a:pt x="264" y="4006"/>
                    </a:lnTo>
                    <a:lnTo>
                      <a:pt x="170" y="4288"/>
                    </a:lnTo>
                    <a:lnTo>
                      <a:pt x="114" y="4551"/>
                    </a:lnTo>
                    <a:lnTo>
                      <a:pt x="57" y="4833"/>
                    </a:lnTo>
                    <a:lnTo>
                      <a:pt x="20" y="5134"/>
                    </a:lnTo>
                    <a:lnTo>
                      <a:pt x="1" y="5416"/>
                    </a:lnTo>
                    <a:lnTo>
                      <a:pt x="1" y="5717"/>
                    </a:lnTo>
                    <a:lnTo>
                      <a:pt x="1" y="12675"/>
                    </a:lnTo>
                    <a:lnTo>
                      <a:pt x="28300" y="12675"/>
                    </a:lnTo>
                    <a:lnTo>
                      <a:pt x="28827" y="12656"/>
                    </a:lnTo>
                    <a:lnTo>
                      <a:pt x="29372" y="12618"/>
                    </a:lnTo>
                    <a:lnTo>
                      <a:pt x="29899" y="12543"/>
                    </a:lnTo>
                    <a:lnTo>
                      <a:pt x="30425" y="12449"/>
                    </a:lnTo>
                    <a:lnTo>
                      <a:pt x="30933" y="12336"/>
                    </a:lnTo>
                    <a:lnTo>
                      <a:pt x="31441" y="12186"/>
                    </a:lnTo>
                    <a:lnTo>
                      <a:pt x="31930" y="12035"/>
                    </a:lnTo>
                    <a:lnTo>
                      <a:pt x="32418" y="11828"/>
                    </a:lnTo>
                    <a:lnTo>
                      <a:pt x="32889" y="11621"/>
                    </a:lnTo>
                    <a:lnTo>
                      <a:pt x="33340" y="11396"/>
                    </a:lnTo>
                    <a:lnTo>
                      <a:pt x="33791" y="11133"/>
                    </a:lnTo>
                    <a:lnTo>
                      <a:pt x="34205" y="10869"/>
                    </a:lnTo>
                    <a:lnTo>
                      <a:pt x="34637" y="10568"/>
                    </a:lnTo>
                    <a:lnTo>
                      <a:pt x="35032" y="10249"/>
                    </a:lnTo>
                    <a:lnTo>
                      <a:pt x="35408" y="9910"/>
                    </a:lnTo>
                    <a:lnTo>
                      <a:pt x="35784" y="9572"/>
                    </a:lnTo>
                    <a:lnTo>
                      <a:pt x="36123" y="9196"/>
                    </a:lnTo>
                    <a:lnTo>
                      <a:pt x="36461" y="8820"/>
                    </a:lnTo>
                    <a:lnTo>
                      <a:pt x="36781" y="8406"/>
                    </a:lnTo>
                    <a:lnTo>
                      <a:pt x="37082" y="7992"/>
                    </a:lnTo>
                    <a:lnTo>
                      <a:pt x="37345" y="7579"/>
                    </a:lnTo>
                    <a:lnTo>
                      <a:pt x="37608" y="7127"/>
                    </a:lnTo>
                    <a:lnTo>
                      <a:pt x="37834" y="6676"/>
                    </a:lnTo>
                    <a:lnTo>
                      <a:pt x="38041" y="6206"/>
                    </a:lnTo>
                    <a:lnTo>
                      <a:pt x="38248" y="5717"/>
                    </a:lnTo>
                    <a:lnTo>
                      <a:pt x="38398" y="5228"/>
                    </a:lnTo>
                    <a:lnTo>
                      <a:pt x="38548" y="4720"/>
                    </a:lnTo>
                    <a:lnTo>
                      <a:pt x="38661" y="4213"/>
                    </a:lnTo>
                    <a:lnTo>
                      <a:pt x="38755" y="3686"/>
                    </a:lnTo>
                    <a:lnTo>
                      <a:pt x="38831" y="3160"/>
                    </a:lnTo>
                    <a:lnTo>
                      <a:pt x="38868" y="2614"/>
                    </a:lnTo>
                    <a:lnTo>
                      <a:pt x="38887" y="2069"/>
                    </a:lnTo>
                    <a:lnTo>
                      <a:pt x="388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3019750" y="1524300"/>
                <a:ext cx="722550" cy="259975"/>
              </a:xfrm>
              <a:custGeom>
                <a:avLst/>
                <a:gdLst/>
                <a:ahLst/>
                <a:cxnLst/>
                <a:rect l="l" t="t" r="r" b="b"/>
                <a:pathLst>
                  <a:path w="28902" h="10399" extrusionOk="0">
                    <a:moveTo>
                      <a:pt x="28902" y="0"/>
                    </a:moveTo>
                    <a:lnTo>
                      <a:pt x="0" y="6036"/>
                    </a:lnTo>
                    <a:lnTo>
                      <a:pt x="13031" y="10399"/>
                    </a:lnTo>
                    <a:lnTo>
                      <a:pt x="28902" y="10399"/>
                    </a:lnTo>
                    <a:lnTo>
                      <a:pt x="28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2767775" y="1744300"/>
                <a:ext cx="170675" cy="617250"/>
              </a:xfrm>
              <a:custGeom>
                <a:avLst/>
                <a:gdLst/>
                <a:ahLst/>
                <a:cxnLst/>
                <a:rect l="l" t="t" r="r" b="b"/>
                <a:pathLst>
                  <a:path w="6827" h="24690" extrusionOk="0">
                    <a:moveTo>
                      <a:pt x="3799" y="1"/>
                    </a:moveTo>
                    <a:lnTo>
                      <a:pt x="3404" y="19"/>
                    </a:lnTo>
                    <a:lnTo>
                      <a:pt x="3028" y="76"/>
                    </a:lnTo>
                    <a:lnTo>
                      <a:pt x="2671" y="170"/>
                    </a:lnTo>
                    <a:lnTo>
                      <a:pt x="2313" y="301"/>
                    </a:lnTo>
                    <a:lnTo>
                      <a:pt x="1994" y="471"/>
                    </a:lnTo>
                    <a:lnTo>
                      <a:pt x="1674" y="659"/>
                    </a:lnTo>
                    <a:lnTo>
                      <a:pt x="1392" y="865"/>
                    </a:lnTo>
                    <a:lnTo>
                      <a:pt x="1110" y="1110"/>
                    </a:lnTo>
                    <a:lnTo>
                      <a:pt x="866" y="1392"/>
                    </a:lnTo>
                    <a:lnTo>
                      <a:pt x="659" y="1674"/>
                    </a:lnTo>
                    <a:lnTo>
                      <a:pt x="471" y="1994"/>
                    </a:lnTo>
                    <a:lnTo>
                      <a:pt x="301" y="2332"/>
                    </a:lnTo>
                    <a:lnTo>
                      <a:pt x="170" y="2671"/>
                    </a:lnTo>
                    <a:lnTo>
                      <a:pt x="76" y="3028"/>
                    </a:lnTo>
                    <a:lnTo>
                      <a:pt x="19" y="3404"/>
                    </a:lnTo>
                    <a:lnTo>
                      <a:pt x="1" y="3799"/>
                    </a:lnTo>
                    <a:lnTo>
                      <a:pt x="1" y="16623"/>
                    </a:lnTo>
                    <a:lnTo>
                      <a:pt x="19" y="17056"/>
                    </a:lnTo>
                    <a:lnTo>
                      <a:pt x="95" y="17507"/>
                    </a:lnTo>
                    <a:lnTo>
                      <a:pt x="189" y="17958"/>
                    </a:lnTo>
                    <a:lnTo>
                      <a:pt x="320" y="18428"/>
                    </a:lnTo>
                    <a:lnTo>
                      <a:pt x="508" y="18880"/>
                    </a:lnTo>
                    <a:lnTo>
                      <a:pt x="696" y="19331"/>
                    </a:lnTo>
                    <a:lnTo>
                      <a:pt x="941" y="19763"/>
                    </a:lnTo>
                    <a:lnTo>
                      <a:pt x="1204" y="20177"/>
                    </a:lnTo>
                    <a:lnTo>
                      <a:pt x="1505" y="20572"/>
                    </a:lnTo>
                    <a:lnTo>
                      <a:pt x="1806" y="20929"/>
                    </a:lnTo>
                    <a:lnTo>
                      <a:pt x="1975" y="21080"/>
                    </a:lnTo>
                    <a:lnTo>
                      <a:pt x="2144" y="21249"/>
                    </a:lnTo>
                    <a:lnTo>
                      <a:pt x="2332" y="21380"/>
                    </a:lnTo>
                    <a:lnTo>
                      <a:pt x="2501" y="21512"/>
                    </a:lnTo>
                    <a:lnTo>
                      <a:pt x="2689" y="21625"/>
                    </a:lnTo>
                    <a:lnTo>
                      <a:pt x="2878" y="21738"/>
                    </a:lnTo>
                    <a:lnTo>
                      <a:pt x="3084" y="21832"/>
                    </a:lnTo>
                    <a:lnTo>
                      <a:pt x="3272" y="21907"/>
                    </a:lnTo>
                    <a:lnTo>
                      <a:pt x="3479" y="21963"/>
                    </a:lnTo>
                    <a:lnTo>
                      <a:pt x="3686" y="22001"/>
                    </a:lnTo>
                    <a:lnTo>
                      <a:pt x="3893" y="22039"/>
                    </a:lnTo>
                    <a:lnTo>
                      <a:pt x="4100" y="22039"/>
                    </a:lnTo>
                    <a:lnTo>
                      <a:pt x="6826" y="24690"/>
                    </a:lnTo>
                    <a:lnTo>
                      <a:pt x="6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2809625" y="2170675"/>
                <a:ext cx="141975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9854" extrusionOk="0">
                    <a:moveTo>
                      <a:pt x="4682" y="1"/>
                    </a:moveTo>
                    <a:lnTo>
                      <a:pt x="4438" y="19"/>
                    </a:lnTo>
                    <a:lnTo>
                      <a:pt x="4175" y="57"/>
                    </a:lnTo>
                    <a:lnTo>
                      <a:pt x="3949" y="95"/>
                    </a:lnTo>
                    <a:lnTo>
                      <a:pt x="3704" y="151"/>
                    </a:lnTo>
                    <a:lnTo>
                      <a:pt x="3460" y="207"/>
                    </a:lnTo>
                    <a:lnTo>
                      <a:pt x="3234" y="283"/>
                    </a:lnTo>
                    <a:lnTo>
                      <a:pt x="3009" y="377"/>
                    </a:lnTo>
                    <a:lnTo>
                      <a:pt x="2802" y="471"/>
                    </a:lnTo>
                    <a:lnTo>
                      <a:pt x="2576" y="584"/>
                    </a:lnTo>
                    <a:lnTo>
                      <a:pt x="2369" y="696"/>
                    </a:lnTo>
                    <a:lnTo>
                      <a:pt x="2181" y="828"/>
                    </a:lnTo>
                    <a:lnTo>
                      <a:pt x="1993" y="978"/>
                    </a:lnTo>
                    <a:lnTo>
                      <a:pt x="1805" y="1110"/>
                    </a:lnTo>
                    <a:lnTo>
                      <a:pt x="1617" y="1279"/>
                    </a:lnTo>
                    <a:lnTo>
                      <a:pt x="1448" y="1430"/>
                    </a:lnTo>
                    <a:lnTo>
                      <a:pt x="1279" y="1599"/>
                    </a:lnTo>
                    <a:lnTo>
                      <a:pt x="1128" y="1787"/>
                    </a:lnTo>
                    <a:lnTo>
                      <a:pt x="978" y="1975"/>
                    </a:lnTo>
                    <a:lnTo>
                      <a:pt x="846" y="2163"/>
                    </a:lnTo>
                    <a:lnTo>
                      <a:pt x="715" y="2370"/>
                    </a:lnTo>
                    <a:lnTo>
                      <a:pt x="602" y="2577"/>
                    </a:lnTo>
                    <a:lnTo>
                      <a:pt x="489" y="2784"/>
                    </a:lnTo>
                    <a:lnTo>
                      <a:pt x="395" y="2990"/>
                    </a:lnTo>
                    <a:lnTo>
                      <a:pt x="301" y="3216"/>
                    </a:lnTo>
                    <a:lnTo>
                      <a:pt x="226" y="3460"/>
                    </a:lnTo>
                    <a:lnTo>
                      <a:pt x="169" y="3686"/>
                    </a:lnTo>
                    <a:lnTo>
                      <a:pt x="113" y="3931"/>
                    </a:lnTo>
                    <a:lnTo>
                      <a:pt x="56" y="4175"/>
                    </a:lnTo>
                    <a:lnTo>
                      <a:pt x="38" y="4419"/>
                    </a:lnTo>
                    <a:lnTo>
                      <a:pt x="19" y="4664"/>
                    </a:lnTo>
                    <a:lnTo>
                      <a:pt x="0" y="4927"/>
                    </a:lnTo>
                    <a:lnTo>
                      <a:pt x="19" y="5172"/>
                    </a:lnTo>
                    <a:lnTo>
                      <a:pt x="38" y="5416"/>
                    </a:lnTo>
                    <a:lnTo>
                      <a:pt x="56" y="5661"/>
                    </a:lnTo>
                    <a:lnTo>
                      <a:pt x="113" y="5905"/>
                    </a:lnTo>
                    <a:lnTo>
                      <a:pt x="169" y="6149"/>
                    </a:lnTo>
                    <a:lnTo>
                      <a:pt x="226" y="6375"/>
                    </a:lnTo>
                    <a:lnTo>
                      <a:pt x="301" y="6620"/>
                    </a:lnTo>
                    <a:lnTo>
                      <a:pt x="395" y="6845"/>
                    </a:lnTo>
                    <a:lnTo>
                      <a:pt x="489" y="7052"/>
                    </a:lnTo>
                    <a:lnTo>
                      <a:pt x="602" y="7259"/>
                    </a:lnTo>
                    <a:lnTo>
                      <a:pt x="715" y="7466"/>
                    </a:lnTo>
                    <a:lnTo>
                      <a:pt x="846" y="7673"/>
                    </a:lnTo>
                    <a:lnTo>
                      <a:pt x="978" y="7861"/>
                    </a:lnTo>
                    <a:lnTo>
                      <a:pt x="1128" y="8049"/>
                    </a:lnTo>
                    <a:lnTo>
                      <a:pt x="1279" y="8237"/>
                    </a:lnTo>
                    <a:lnTo>
                      <a:pt x="1448" y="8406"/>
                    </a:lnTo>
                    <a:lnTo>
                      <a:pt x="1617" y="8556"/>
                    </a:lnTo>
                    <a:lnTo>
                      <a:pt x="1805" y="8726"/>
                    </a:lnTo>
                    <a:lnTo>
                      <a:pt x="1993" y="8876"/>
                    </a:lnTo>
                    <a:lnTo>
                      <a:pt x="2181" y="9008"/>
                    </a:lnTo>
                    <a:lnTo>
                      <a:pt x="2369" y="9139"/>
                    </a:lnTo>
                    <a:lnTo>
                      <a:pt x="2576" y="9252"/>
                    </a:lnTo>
                    <a:lnTo>
                      <a:pt x="2802" y="9365"/>
                    </a:lnTo>
                    <a:lnTo>
                      <a:pt x="3009" y="9459"/>
                    </a:lnTo>
                    <a:lnTo>
                      <a:pt x="3234" y="9553"/>
                    </a:lnTo>
                    <a:lnTo>
                      <a:pt x="3460" y="9628"/>
                    </a:lnTo>
                    <a:lnTo>
                      <a:pt x="3704" y="9685"/>
                    </a:lnTo>
                    <a:lnTo>
                      <a:pt x="3949" y="9741"/>
                    </a:lnTo>
                    <a:lnTo>
                      <a:pt x="4175" y="9797"/>
                    </a:lnTo>
                    <a:lnTo>
                      <a:pt x="4438" y="9816"/>
                    </a:lnTo>
                    <a:lnTo>
                      <a:pt x="4682" y="9835"/>
                    </a:lnTo>
                    <a:lnTo>
                      <a:pt x="4927" y="9854"/>
                    </a:lnTo>
                    <a:lnTo>
                      <a:pt x="5679" y="9741"/>
                    </a:lnTo>
                    <a:lnTo>
                      <a:pt x="5002" y="1"/>
                    </a:lnTo>
                    <a:close/>
                  </a:path>
                </a:pathLst>
              </a:custGeom>
              <a:solidFill>
                <a:srgbClr val="F6CA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2767775" y="2051275"/>
                <a:ext cx="913425" cy="29147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11659" extrusionOk="0">
                    <a:moveTo>
                      <a:pt x="1" y="0"/>
                    </a:moveTo>
                    <a:lnTo>
                      <a:pt x="1" y="4889"/>
                    </a:lnTo>
                    <a:lnTo>
                      <a:pt x="19" y="5228"/>
                    </a:lnTo>
                    <a:lnTo>
                      <a:pt x="38" y="5585"/>
                    </a:lnTo>
                    <a:lnTo>
                      <a:pt x="76" y="5924"/>
                    </a:lnTo>
                    <a:lnTo>
                      <a:pt x="151" y="6262"/>
                    </a:lnTo>
                    <a:lnTo>
                      <a:pt x="226" y="6582"/>
                    </a:lnTo>
                    <a:lnTo>
                      <a:pt x="301" y="6901"/>
                    </a:lnTo>
                    <a:lnTo>
                      <a:pt x="414" y="7221"/>
                    </a:lnTo>
                    <a:lnTo>
                      <a:pt x="546" y="7522"/>
                    </a:lnTo>
                    <a:lnTo>
                      <a:pt x="677" y="7823"/>
                    </a:lnTo>
                    <a:lnTo>
                      <a:pt x="828" y="8124"/>
                    </a:lnTo>
                    <a:lnTo>
                      <a:pt x="978" y="8406"/>
                    </a:lnTo>
                    <a:lnTo>
                      <a:pt x="1166" y="8669"/>
                    </a:lnTo>
                    <a:lnTo>
                      <a:pt x="1354" y="8951"/>
                    </a:lnTo>
                    <a:lnTo>
                      <a:pt x="1561" y="9195"/>
                    </a:lnTo>
                    <a:lnTo>
                      <a:pt x="1768" y="9440"/>
                    </a:lnTo>
                    <a:lnTo>
                      <a:pt x="1994" y="9684"/>
                    </a:lnTo>
                    <a:lnTo>
                      <a:pt x="2219" y="9910"/>
                    </a:lnTo>
                    <a:lnTo>
                      <a:pt x="2464" y="10117"/>
                    </a:lnTo>
                    <a:lnTo>
                      <a:pt x="2727" y="10324"/>
                    </a:lnTo>
                    <a:lnTo>
                      <a:pt x="2990" y="10512"/>
                    </a:lnTo>
                    <a:lnTo>
                      <a:pt x="3272" y="10681"/>
                    </a:lnTo>
                    <a:lnTo>
                      <a:pt x="3554" y="10850"/>
                    </a:lnTo>
                    <a:lnTo>
                      <a:pt x="3837" y="11001"/>
                    </a:lnTo>
                    <a:lnTo>
                      <a:pt x="4137" y="11132"/>
                    </a:lnTo>
                    <a:lnTo>
                      <a:pt x="4457" y="11264"/>
                    </a:lnTo>
                    <a:lnTo>
                      <a:pt x="4777" y="11358"/>
                    </a:lnTo>
                    <a:lnTo>
                      <a:pt x="5096" y="11452"/>
                    </a:lnTo>
                    <a:lnTo>
                      <a:pt x="5416" y="11527"/>
                    </a:lnTo>
                    <a:lnTo>
                      <a:pt x="5754" y="11584"/>
                    </a:lnTo>
                    <a:lnTo>
                      <a:pt x="6093" y="11640"/>
                    </a:lnTo>
                    <a:lnTo>
                      <a:pt x="6431" y="11659"/>
                    </a:lnTo>
                    <a:lnTo>
                      <a:pt x="36536" y="11659"/>
                    </a:lnTo>
                    <a:lnTo>
                      <a:pt x="3653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3017875" y="2142950"/>
                <a:ext cx="2002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5021" extrusionOk="0">
                    <a:moveTo>
                      <a:pt x="113" y="0"/>
                    </a:moveTo>
                    <a:lnTo>
                      <a:pt x="38" y="414"/>
                    </a:lnTo>
                    <a:lnTo>
                      <a:pt x="0" y="809"/>
                    </a:lnTo>
                    <a:lnTo>
                      <a:pt x="0" y="1204"/>
                    </a:lnTo>
                    <a:lnTo>
                      <a:pt x="38" y="1598"/>
                    </a:lnTo>
                    <a:lnTo>
                      <a:pt x="132" y="1993"/>
                    </a:lnTo>
                    <a:lnTo>
                      <a:pt x="245" y="2369"/>
                    </a:lnTo>
                    <a:lnTo>
                      <a:pt x="395" y="2727"/>
                    </a:lnTo>
                    <a:lnTo>
                      <a:pt x="583" y="3065"/>
                    </a:lnTo>
                    <a:lnTo>
                      <a:pt x="809" y="3385"/>
                    </a:lnTo>
                    <a:lnTo>
                      <a:pt x="1053" y="3686"/>
                    </a:lnTo>
                    <a:lnTo>
                      <a:pt x="1316" y="3968"/>
                    </a:lnTo>
                    <a:lnTo>
                      <a:pt x="1617" y="4212"/>
                    </a:lnTo>
                    <a:lnTo>
                      <a:pt x="1956" y="4438"/>
                    </a:lnTo>
                    <a:lnTo>
                      <a:pt x="2313" y="4626"/>
                    </a:lnTo>
                    <a:lnTo>
                      <a:pt x="2689" y="4776"/>
                    </a:lnTo>
                    <a:lnTo>
                      <a:pt x="3084" y="4908"/>
                    </a:lnTo>
                    <a:lnTo>
                      <a:pt x="3479" y="4983"/>
                    </a:lnTo>
                    <a:lnTo>
                      <a:pt x="3893" y="5021"/>
                    </a:lnTo>
                    <a:lnTo>
                      <a:pt x="4287" y="5021"/>
                    </a:lnTo>
                    <a:lnTo>
                      <a:pt x="4682" y="4983"/>
                    </a:lnTo>
                    <a:lnTo>
                      <a:pt x="5058" y="4908"/>
                    </a:lnTo>
                    <a:lnTo>
                      <a:pt x="5434" y="4776"/>
                    </a:lnTo>
                    <a:lnTo>
                      <a:pt x="5792" y="4626"/>
                    </a:lnTo>
                    <a:lnTo>
                      <a:pt x="6149" y="4457"/>
                    </a:lnTo>
                    <a:lnTo>
                      <a:pt x="6469" y="4231"/>
                    </a:lnTo>
                    <a:lnTo>
                      <a:pt x="6770" y="3987"/>
                    </a:lnTo>
                    <a:lnTo>
                      <a:pt x="7052" y="3723"/>
                    </a:lnTo>
                    <a:lnTo>
                      <a:pt x="7296" y="3422"/>
                    </a:lnTo>
                    <a:lnTo>
                      <a:pt x="7522" y="3103"/>
                    </a:lnTo>
                    <a:lnTo>
                      <a:pt x="7728" y="2746"/>
                    </a:lnTo>
                    <a:lnTo>
                      <a:pt x="7879" y="2369"/>
                    </a:lnTo>
                    <a:lnTo>
                      <a:pt x="8011" y="1975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3357275" y="2136825"/>
                <a:ext cx="197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7917" h="5304" extrusionOk="0">
                    <a:moveTo>
                      <a:pt x="7729" y="1"/>
                    </a:moveTo>
                    <a:lnTo>
                      <a:pt x="0" y="2539"/>
                    </a:lnTo>
                    <a:lnTo>
                      <a:pt x="151" y="2915"/>
                    </a:lnTo>
                    <a:lnTo>
                      <a:pt x="339" y="3291"/>
                    </a:lnTo>
                    <a:lnTo>
                      <a:pt x="546" y="3611"/>
                    </a:lnTo>
                    <a:lnTo>
                      <a:pt x="790" y="3931"/>
                    </a:lnTo>
                    <a:lnTo>
                      <a:pt x="1072" y="4213"/>
                    </a:lnTo>
                    <a:lnTo>
                      <a:pt x="1373" y="4457"/>
                    </a:lnTo>
                    <a:lnTo>
                      <a:pt x="1693" y="4683"/>
                    </a:lnTo>
                    <a:lnTo>
                      <a:pt x="2031" y="4871"/>
                    </a:lnTo>
                    <a:lnTo>
                      <a:pt x="2389" y="5040"/>
                    </a:lnTo>
                    <a:lnTo>
                      <a:pt x="2746" y="5153"/>
                    </a:lnTo>
                    <a:lnTo>
                      <a:pt x="3141" y="5247"/>
                    </a:lnTo>
                    <a:lnTo>
                      <a:pt x="3517" y="5303"/>
                    </a:lnTo>
                    <a:lnTo>
                      <a:pt x="3912" y="5303"/>
                    </a:lnTo>
                    <a:lnTo>
                      <a:pt x="4325" y="5285"/>
                    </a:lnTo>
                    <a:lnTo>
                      <a:pt x="4720" y="5209"/>
                    </a:lnTo>
                    <a:lnTo>
                      <a:pt x="5115" y="5115"/>
                    </a:lnTo>
                    <a:lnTo>
                      <a:pt x="5510" y="4965"/>
                    </a:lnTo>
                    <a:lnTo>
                      <a:pt x="5867" y="4777"/>
                    </a:lnTo>
                    <a:lnTo>
                      <a:pt x="6206" y="4570"/>
                    </a:lnTo>
                    <a:lnTo>
                      <a:pt x="6525" y="4326"/>
                    </a:lnTo>
                    <a:lnTo>
                      <a:pt x="6807" y="4044"/>
                    </a:lnTo>
                    <a:lnTo>
                      <a:pt x="7052" y="3743"/>
                    </a:lnTo>
                    <a:lnTo>
                      <a:pt x="7278" y="3423"/>
                    </a:lnTo>
                    <a:lnTo>
                      <a:pt x="7484" y="3103"/>
                    </a:lnTo>
                    <a:lnTo>
                      <a:pt x="7635" y="2746"/>
                    </a:lnTo>
                    <a:lnTo>
                      <a:pt x="7766" y="2370"/>
                    </a:lnTo>
                    <a:lnTo>
                      <a:pt x="7860" y="1994"/>
                    </a:lnTo>
                    <a:lnTo>
                      <a:pt x="7917" y="1599"/>
                    </a:lnTo>
                    <a:lnTo>
                      <a:pt x="7917" y="1204"/>
                    </a:lnTo>
                    <a:lnTo>
                      <a:pt x="7898" y="809"/>
                    </a:lnTo>
                    <a:lnTo>
                      <a:pt x="7842" y="414"/>
                    </a:lnTo>
                    <a:lnTo>
                      <a:pt x="77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3390650" y="2156100"/>
                <a:ext cx="352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70" extrusionOk="0">
                    <a:moveTo>
                      <a:pt x="715" y="1"/>
                    </a:moveTo>
                    <a:lnTo>
                      <a:pt x="565" y="19"/>
                    </a:lnTo>
                    <a:lnTo>
                      <a:pt x="433" y="76"/>
                    </a:lnTo>
                    <a:lnTo>
                      <a:pt x="320" y="170"/>
                    </a:lnTo>
                    <a:lnTo>
                      <a:pt x="207" y="302"/>
                    </a:lnTo>
                    <a:lnTo>
                      <a:pt x="113" y="452"/>
                    </a:lnTo>
                    <a:lnTo>
                      <a:pt x="57" y="621"/>
                    </a:lnTo>
                    <a:lnTo>
                      <a:pt x="19" y="828"/>
                    </a:lnTo>
                    <a:lnTo>
                      <a:pt x="1" y="1035"/>
                    </a:lnTo>
                    <a:lnTo>
                      <a:pt x="19" y="1242"/>
                    </a:lnTo>
                    <a:lnTo>
                      <a:pt x="57" y="1430"/>
                    </a:lnTo>
                    <a:lnTo>
                      <a:pt x="113" y="1618"/>
                    </a:lnTo>
                    <a:lnTo>
                      <a:pt x="207" y="1768"/>
                    </a:lnTo>
                    <a:lnTo>
                      <a:pt x="320" y="1900"/>
                    </a:lnTo>
                    <a:lnTo>
                      <a:pt x="433" y="1994"/>
                    </a:lnTo>
                    <a:lnTo>
                      <a:pt x="565" y="2050"/>
                    </a:lnTo>
                    <a:lnTo>
                      <a:pt x="715" y="2069"/>
                    </a:lnTo>
                    <a:lnTo>
                      <a:pt x="847" y="2050"/>
                    </a:lnTo>
                    <a:lnTo>
                      <a:pt x="978" y="1994"/>
                    </a:lnTo>
                    <a:lnTo>
                      <a:pt x="1091" y="1900"/>
                    </a:lnTo>
                    <a:lnTo>
                      <a:pt x="1204" y="1768"/>
                    </a:lnTo>
                    <a:lnTo>
                      <a:pt x="1298" y="1618"/>
                    </a:lnTo>
                    <a:lnTo>
                      <a:pt x="1354" y="1430"/>
                    </a:lnTo>
                    <a:lnTo>
                      <a:pt x="1392" y="1242"/>
                    </a:lnTo>
                    <a:lnTo>
                      <a:pt x="1411" y="1035"/>
                    </a:lnTo>
                    <a:lnTo>
                      <a:pt x="1392" y="828"/>
                    </a:lnTo>
                    <a:lnTo>
                      <a:pt x="1354" y="621"/>
                    </a:lnTo>
                    <a:lnTo>
                      <a:pt x="1298" y="452"/>
                    </a:lnTo>
                    <a:lnTo>
                      <a:pt x="1204" y="302"/>
                    </a:lnTo>
                    <a:lnTo>
                      <a:pt x="1091" y="170"/>
                    </a:lnTo>
                    <a:lnTo>
                      <a:pt x="978" y="76"/>
                    </a:lnTo>
                    <a:lnTo>
                      <a:pt x="847" y="19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3054075" y="2138250"/>
                <a:ext cx="35275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69" extrusionOk="0">
                    <a:moveTo>
                      <a:pt x="696" y="0"/>
                    </a:moveTo>
                    <a:lnTo>
                      <a:pt x="564" y="19"/>
                    </a:lnTo>
                    <a:lnTo>
                      <a:pt x="414" y="75"/>
                    </a:lnTo>
                    <a:lnTo>
                      <a:pt x="301" y="169"/>
                    </a:lnTo>
                    <a:lnTo>
                      <a:pt x="207" y="301"/>
                    </a:lnTo>
                    <a:lnTo>
                      <a:pt x="113" y="451"/>
                    </a:lnTo>
                    <a:lnTo>
                      <a:pt x="56" y="621"/>
                    </a:lnTo>
                    <a:lnTo>
                      <a:pt x="0" y="827"/>
                    </a:lnTo>
                    <a:lnTo>
                      <a:pt x="0" y="1034"/>
                    </a:lnTo>
                    <a:lnTo>
                      <a:pt x="0" y="1241"/>
                    </a:lnTo>
                    <a:lnTo>
                      <a:pt x="56" y="1429"/>
                    </a:lnTo>
                    <a:lnTo>
                      <a:pt x="113" y="1617"/>
                    </a:lnTo>
                    <a:lnTo>
                      <a:pt x="207" y="1768"/>
                    </a:lnTo>
                    <a:lnTo>
                      <a:pt x="301" y="1881"/>
                    </a:lnTo>
                    <a:lnTo>
                      <a:pt x="414" y="1993"/>
                    </a:lnTo>
                    <a:lnTo>
                      <a:pt x="564" y="2050"/>
                    </a:lnTo>
                    <a:lnTo>
                      <a:pt x="696" y="2069"/>
                    </a:lnTo>
                    <a:lnTo>
                      <a:pt x="846" y="2050"/>
                    </a:lnTo>
                    <a:lnTo>
                      <a:pt x="978" y="1993"/>
                    </a:lnTo>
                    <a:lnTo>
                      <a:pt x="1091" y="1881"/>
                    </a:lnTo>
                    <a:lnTo>
                      <a:pt x="1203" y="1768"/>
                    </a:lnTo>
                    <a:lnTo>
                      <a:pt x="1279" y="1617"/>
                    </a:lnTo>
                    <a:lnTo>
                      <a:pt x="1354" y="1429"/>
                    </a:lnTo>
                    <a:lnTo>
                      <a:pt x="1392" y="1241"/>
                    </a:lnTo>
                    <a:lnTo>
                      <a:pt x="1410" y="1034"/>
                    </a:lnTo>
                    <a:lnTo>
                      <a:pt x="1392" y="827"/>
                    </a:lnTo>
                    <a:lnTo>
                      <a:pt x="1354" y="621"/>
                    </a:lnTo>
                    <a:lnTo>
                      <a:pt x="1279" y="451"/>
                    </a:lnTo>
                    <a:lnTo>
                      <a:pt x="1203" y="301"/>
                    </a:lnTo>
                    <a:lnTo>
                      <a:pt x="1091" y="169"/>
                    </a:lnTo>
                    <a:lnTo>
                      <a:pt x="978" y="75"/>
                    </a:lnTo>
                    <a:lnTo>
                      <a:pt x="846" y="19"/>
                    </a:lnTo>
                    <a:lnTo>
                      <a:pt x="696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1971425" y="1147275"/>
                <a:ext cx="218625" cy="262800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10512" extrusionOk="0">
                    <a:moveTo>
                      <a:pt x="4157" y="1"/>
                    </a:moveTo>
                    <a:lnTo>
                      <a:pt x="3931" y="19"/>
                    </a:lnTo>
                    <a:lnTo>
                      <a:pt x="3498" y="95"/>
                    </a:lnTo>
                    <a:lnTo>
                      <a:pt x="3066" y="189"/>
                    </a:lnTo>
                    <a:lnTo>
                      <a:pt x="2671" y="339"/>
                    </a:lnTo>
                    <a:lnTo>
                      <a:pt x="2295" y="527"/>
                    </a:lnTo>
                    <a:lnTo>
                      <a:pt x="1919" y="753"/>
                    </a:lnTo>
                    <a:lnTo>
                      <a:pt x="1580" y="997"/>
                    </a:lnTo>
                    <a:lnTo>
                      <a:pt x="1280" y="1279"/>
                    </a:lnTo>
                    <a:lnTo>
                      <a:pt x="998" y="1599"/>
                    </a:lnTo>
                    <a:lnTo>
                      <a:pt x="753" y="1937"/>
                    </a:lnTo>
                    <a:lnTo>
                      <a:pt x="527" y="2295"/>
                    </a:lnTo>
                    <a:lnTo>
                      <a:pt x="339" y="2671"/>
                    </a:lnTo>
                    <a:lnTo>
                      <a:pt x="189" y="3066"/>
                    </a:lnTo>
                    <a:lnTo>
                      <a:pt x="76" y="3498"/>
                    </a:lnTo>
                    <a:lnTo>
                      <a:pt x="20" y="3931"/>
                    </a:lnTo>
                    <a:lnTo>
                      <a:pt x="1" y="4156"/>
                    </a:lnTo>
                    <a:lnTo>
                      <a:pt x="1" y="4382"/>
                    </a:lnTo>
                    <a:lnTo>
                      <a:pt x="1" y="6131"/>
                    </a:lnTo>
                    <a:lnTo>
                      <a:pt x="1" y="6356"/>
                    </a:lnTo>
                    <a:lnTo>
                      <a:pt x="20" y="6582"/>
                    </a:lnTo>
                    <a:lnTo>
                      <a:pt x="76" y="7014"/>
                    </a:lnTo>
                    <a:lnTo>
                      <a:pt x="189" y="7428"/>
                    </a:lnTo>
                    <a:lnTo>
                      <a:pt x="339" y="7823"/>
                    </a:lnTo>
                    <a:lnTo>
                      <a:pt x="527" y="8218"/>
                    </a:lnTo>
                    <a:lnTo>
                      <a:pt x="753" y="8575"/>
                    </a:lnTo>
                    <a:lnTo>
                      <a:pt x="998" y="8914"/>
                    </a:lnTo>
                    <a:lnTo>
                      <a:pt x="1280" y="9215"/>
                    </a:lnTo>
                    <a:lnTo>
                      <a:pt x="1580" y="9497"/>
                    </a:lnTo>
                    <a:lnTo>
                      <a:pt x="1919" y="9760"/>
                    </a:lnTo>
                    <a:lnTo>
                      <a:pt x="2295" y="9967"/>
                    </a:lnTo>
                    <a:lnTo>
                      <a:pt x="2671" y="10155"/>
                    </a:lnTo>
                    <a:lnTo>
                      <a:pt x="3066" y="10305"/>
                    </a:lnTo>
                    <a:lnTo>
                      <a:pt x="3498" y="10418"/>
                    </a:lnTo>
                    <a:lnTo>
                      <a:pt x="3931" y="10474"/>
                    </a:lnTo>
                    <a:lnTo>
                      <a:pt x="4157" y="10493"/>
                    </a:lnTo>
                    <a:lnTo>
                      <a:pt x="4382" y="10512"/>
                    </a:lnTo>
                    <a:lnTo>
                      <a:pt x="4589" y="10493"/>
                    </a:lnTo>
                    <a:lnTo>
                      <a:pt x="4815" y="10474"/>
                    </a:lnTo>
                    <a:lnTo>
                      <a:pt x="5247" y="10418"/>
                    </a:lnTo>
                    <a:lnTo>
                      <a:pt x="5680" y="10305"/>
                    </a:lnTo>
                    <a:lnTo>
                      <a:pt x="6075" y="10155"/>
                    </a:lnTo>
                    <a:lnTo>
                      <a:pt x="6451" y="9967"/>
                    </a:lnTo>
                    <a:lnTo>
                      <a:pt x="6827" y="9760"/>
                    </a:lnTo>
                    <a:lnTo>
                      <a:pt x="7165" y="9497"/>
                    </a:lnTo>
                    <a:lnTo>
                      <a:pt x="7466" y="9215"/>
                    </a:lnTo>
                    <a:lnTo>
                      <a:pt x="7748" y="8914"/>
                    </a:lnTo>
                    <a:lnTo>
                      <a:pt x="8011" y="8575"/>
                    </a:lnTo>
                    <a:lnTo>
                      <a:pt x="8218" y="8218"/>
                    </a:lnTo>
                    <a:lnTo>
                      <a:pt x="8406" y="7823"/>
                    </a:lnTo>
                    <a:lnTo>
                      <a:pt x="8557" y="7428"/>
                    </a:lnTo>
                    <a:lnTo>
                      <a:pt x="8669" y="7014"/>
                    </a:lnTo>
                    <a:lnTo>
                      <a:pt x="8726" y="6582"/>
                    </a:lnTo>
                    <a:lnTo>
                      <a:pt x="8745" y="6356"/>
                    </a:lnTo>
                    <a:lnTo>
                      <a:pt x="8745" y="6131"/>
                    </a:lnTo>
                    <a:lnTo>
                      <a:pt x="8745" y="4382"/>
                    </a:lnTo>
                    <a:lnTo>
                      <a:pt x="8745" y="4156"/>
                    </a:lnTo>
                    <a:lnTo>
                      <a:pt x="8726" y="3931"/>
                    </a:lnTo>
                    <a:lnTo>
                      <a:pt x="8669" y="3498"/>
                    </a:lnTo>
                    <a:lnTo>
                      <a:pt x="8557" y="3066"/>
                    </a:lnTo>
                    <a:lnTo>
                      <a:pt x="8406" y="2671"/>
                    </a:lnTo>
                    <a:lnTo>
                      <a:pt x="8218" y="2295"/>
                    </a:lnTo>
                    <a:lnTo>
                      <a:pt x="8011" y="1937"/>
                    </a:lnTo>
                    <a:lnTo>
                      <a:pt x="7748" y="1599"/>
                    </a:lnTo>
                    <a:lnTo>
                      <a:pt x="7466" y="1279"/>
                    </a:lnTo>
                    <a:lnTo>
                      <a:pt x="7165" y="997"/>
                    </a:lnTo>
                    <a:lnTo>
                      <a:pt x="6827" y="753"/>
                    </a:lnTo>
                    <a:lnTo>
                      <a:pt x="6451" y="527"/>
                    </a:lnTo>
                    <a:lnTo>
                      <a:pt x="6075" y="339"/>
                    </a:lnTo>
                    <a:lnTo>
                      <a:pt x="5680" y="189"/>
                    </a:lnTo>
                    <a:lnTo>
                      <a:pt x="5247" y="95"/>
                    </a:lnTo>
                    <a:lnTo>
                      <a:pt x="4815" y="19"/>
                    </a:lnTo>
                    <a:lnTo>
                      <a:pt x="4589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1964850" y="3113700"/>
                <a:ext cx="2449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488" extrusionOk="0">
                    <a:moveTo>
                      <a:pt x="1" y="0"/>
                    </a:moveTo>
                    <a:lnTo>
                      <a:pt x="1" y="6487"/>
                    </a:lnTo>
                    <a:lnTo>
                      <a:pt x="9797" y="648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4298875" y="2215325"/>
                <a:ext cx="30370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12148" h="4420" extrusionOk="0">
                    <a:moveTo>
                      <a:pt x="10756" y="1"/>
                    </a:moveTo>
                    <a:lnTo>
                      <a:pt x="0" y="546"/>
                    </a:lnTo>
                    <a:lnTo>
                      <a:pt x="5529" y="4420"/>
                    </a:lnTo>
                    <a:lnTo>
                      <a:pt x="11226" y="2577"/>
                    </a:lnTo>
                    <a:lnTo>
                      <a:pt x="11414" y="2502"/>
                    </a:lnTo>
                    <a:lnTo>
                      <a:pt x="11602" y="2408"/>
                    </a:lnTo>
                    <a:lnTo>
                      <a:pt x="11753" y="2276"/>
                    </a:lnTo>
                    <a:lnTo>
                      <a:pt x="11884" y="2126"/>
                    </a:lnTo>
                    <a:lnTo>
                      <a:pt x="11997" y="1957"/>
                    </a:lnTo>
                    <a:lnTo>
                      <a:pt x="12072" y="1769"/>
                    </a:lnTo>
                    <a:lnTo>
                      <a:pt x="12129" y="1580"/>
                    </a:lnTo>
                    <a:lnTo>
                      <a:pt x="12148" y="1374"/>
                    </a:lnTo>
                    <a:lnTo>
                      <a:pt x="12148" y="1223"/>
                    </a:lnTo>
                    <a:lnTo>
                      <a:pt x="12129" y="1092"/>
                    </a:lnTo>
                    <a:lnTo>
                      <a:pt x="12091" y="960"/>
                    </a:lnTo>
                    <a:lnTo>
                      <a:pt x="12054" y="828"/>
                    </a:lnTo>
                    <a:lnTo>
                      <a:pt x="11997" y="697"/>
                    </a:lnTo>
                    <a:lnTo>
                      <a:pt x="11922" y="584"/>
                    </a:lnTo>
                    <a:lnTo>
                      <a:pt x="11847" y="490"/>
                    </a:lnTo>
                    <a:lnTo>
                      <a:pt x="11753" y="377"/>
                    </a:lnTo>
                    <a:lnTo>
                      <a:pt x="11659" y="302"/>
                    </a:lnTo>
                    <a:lnTo>
                      <a:pt x="11546" y="208"/>
                    </a:lnTo>
                    <a:lnTo>
                      <a:pt x="11433" y="151"/>
                    </a:lnTo>
                    <a:lnTo>
                      <a:pt x="11301" y="95"/>
                    </a:lnTo>
                    <a:lnTo>
                      <a:pt x="11189" y="57"/>
                    </a:lnTo>
                    <a:lnTo>
                      <a:pt x="11038" y="20"/>
                    </a:lnTo>
                    <a:lnTo>
                      <a:pt x="10907" y="1"/>
                    </a:lnTo>
                    <a:close/>
                  </a:path>
                </a:pathLst>
              </a:custGeom>
              <a:solidFill>
                <a:srgbClr val="222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7" name="Google Shape;597;p20"/>
            <p:cNvSpPr/>
            <p:nvPr/>
          </p:nvSpPr>
          <p:spPr>
            <a:xfrm>
              <a:off x="3757275" y="2571750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20"/>
          <p:cNvGrpSpPr/>
          <p:nvPr/>
        </p:nvGrpSpPr>
        <p:grpSpPr>
          <a:xfrm>
            <a:off x="2974475" y="782875"/>
            <a:ext cx="5841145" cy="3974883"/>
            <a:chOff x="4203894" y="928793"/>
            <a:chExt cx="3980608" cy="2584281"/>
          </a:xfrm>
        </p:grpSpPr>
        <p:grpSp>
          <p:nvGrpSpPr>
            <p:cNvPr id="599" name="Google Shape;599;p20"/>
            <p:cNvGrpSpPr/>
            <p:nvPr/>
          </p:nvGrpSpPr>
          <p:grpSpPr>
            <a:xfrm>
              <a:off x="4203894" y="928793"/>
              <a:ext cx="3980608" cy="2584281"/>
              <a:chOff x="3423294" y="640256"/>
              <a:chExt cx="3980608" cy="2584281"/>
            </a:xfrm>
          </p:grpSpPr>
          <p:sp>
            <p:nvSpPr>
              <p:cNvPr id="600" name="Google Shape;600;p20"/>
              <p:cNvSpPr txBox="1"/>
              <p:nvPr/>
            </p:nvSpPr>
            <p:spPr>
              <a:xfrm>
                <a:off x="3423294" y="640256"/>
                <a:ext cx="3892800" cy="51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“Bumble Vulnerabilities Put Facebook Likes, Locations And Pictures Of 95 Million Daters At Risk” (Forbes, 2020).</a:t>
                </a:r>
                <a:endParaRPr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01" name="Google Shape;601;p20"/>
              <p:cNvSpPr txBox="1"/>
              <p:nvPr/>
            </p:nvSpPr>
            <p:spPr>
              <a:xfrm>
                <a:off x="3511102" y="1152137"/>
                <a:ext cx="3892800" cy="207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Ethical hackers discovered vulnerabilities in Bumble dating app, exposing the private data of its 95 million users.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Bumble's API lacked necessary checks and limits, enabling attackers to easily probe the server for user data and exploit premium features for free.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vulnerabilities persisted for at least 200 days after researchers alerted Bumble, raising concerns about data security and user privacy.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Bumble took six months to address the issues, highlighting potential delays in responding to security threats and the need for improved data governance practices.</a:t>
                </a: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02" name="Google Shape;602;p20"/>
            <p:cNvSpPr/>
            <p:nvPr/>
          </p:nvSpPr>
          <p:spPr>
            <a:xfrm>
              <a:off x="5402125" y="1440675"/>
              <a:ext cx="180900" cy="180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3" name="Google Shape;603;p20"/>
          <p:cNvCxnSpPr>
            <a:stCxn id="600" idx="1"/>
          </p:cNvCxnSpPr>
          <p:nvPr/>
        </p:nvCxnSpPr>
        <p:spPr>
          <a:xfrm flipH="1">
            <a:off x="2164475" y="1176475"/>
            <a:ext cx="810000" cy="1307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 - What Could Bumble Do?</a:t>
            </a:r>
            <a:endParaRPr/>
          </a:p>
        </p:txBody>
      </p:sp>
      <p:grpSp>
        <p:nvGrpSpPr>
          <p:cNvPr id="609" name="Google Shape;609;p21"/>
          <p:cNvGrpSpPr/>
          <p:nvPr/>
        </p:nvGrpSpPr>
        <p:grpSpPr>
          <a:xfrm>
            <a:off x="3783529" y="965345"/>
            <a:ext cx="1576917" cy="1770727"/>
            <a:chOff x="3565821" y="1022425"/>
            <a:chExt cx="2012400" cy="2259734"/>
          </a:xfrm>
        </p:grpSpPr>
        <p:sp>
          <p:nvSpPr>
            <p:cNvPr id="610" name="Google Shape;610;p21"/>
            <p:cNvSpPr/>
            <p:nvPr/>
          </p:nvSpPr>
          <p:spPr>
            <a:xfrm>
              <a:off x="3565821" y="1270359"/>
              <a:ext cx="2012400" cy="2011800"/>
            </a:xfrm>
            <a:prstGeom prst="ellipse">
              <a:avLst/>
            </a:prstGeom>
            <a:solidFill>
              <a:srgbClr val="F9645D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3990102" y="2089774"/>
              <a:ext cx="929740" cy="906418"/>
            </a:xfrm>
            <a:custGeom>
              <a:avLst/>
              <a:gdLst/>
              <a:ahLst/>
              <a:cxnLst/>
              <a:rect l="l" t="t" r="r" b="b"/>
              <a:pathLst>
                <a:path w="20730" h="20210" extrusionOk="0">
                  <a:moveTo>
                    <a:pt x="7043" y="0"/>
                  </a:moveTo>
                  <a:lnTo>
                    <a:pt x="290" y="2126"/>
                  </a:lnTo>
                  <a:lnTo>
                    <a:pt x="242" y="2259"/>
                  </a:lnTo>
                  <a:lnTo>
                    <a:pt x="157" y="2609"/>
                  </a:lnTo>
                  <a:lnTo>
                    <a:pt x="109" y="2851"/>
                  </a:lnTo>
                  <a:lnTo>
                    <a:pt x="61" y="3117"/>
                  </a:lnTo>
                  <a:lnTo>
                    <a:pt x="24" y="3407"/>
                  </a:lnTo>
                  <a:lnTo>
                    <a:pt x="0" y="3721"/>
                  </a:lnTo>
                  <a:lnTo>
                    <a:pt x="0" y="4035"/>
                  </a:lnTo>
                  <a:lnTo>
                    <a:pt x="0" y="4204"/>
                  </a:lnTo>
                  <a:lnTo>
                    <a:pt x="24" y="4361"/>
                  </a:lnTo>
                  <a:lnTo>
                    <a:pt x="36" y="4518"/>
                  </a:lnTo>
                  <a:lnTo>
                    <a:pt x="73" y="4675"/>
                  </a:lnTo>
                  <a:lnTo>
                    <a:pt x="109" y="4832"/>
                  </a:lnTo>
                  <a:lnTo>
                    <a:pt x="157" y="4977"/>
                  </a:lnTo>
                  <a:lnTo>
                    <a:pt x="218" y="5122"/>
                  </a:lnTo>
                  <a:lnTo>
                    <a:pt x="290" y="5255"/>
                  </a:lnTo>
                  <a:lnTo>
                    <a:pt x="375" y="5388"/>
                  </a:lnTo>
                  <a:lnTo>
                    <a:pt x="471" y="5509"/>
                  </a:lnTo>
                  <a:lnTo>
                    <a:pt x="580" y="5629"/>
                  </a:lnTo>
                  <a:lnTo>
                    <a:pt x="701" y="5726"/>
                  </a:lnTo>
                  <a:lnTo>
                    <a:pt x="834" y="5823"/>
                  </a:lnTo>
                  <a:lnTo>
                    <a:pt x="991" y="5907"/>
                  </a:lnTo>
                  <a:lnTo>
                    <a:pt x="1124" y="5956"/>
                  </a:lnTo>
                  <a:lnTo>
                    <a:pt x="1341" y="6028"/>
                  </a:lnTo>
                  <a:lnTo>
                    <a:pt x="1957" y="6197"/>
                  </a:lnTo>
                  <a:lnTo>
                    <a:pt x="2803" y="6403"/>
                  </a:lnTo>
                  <a:lnTo>
                    <a:pt x="3817" y="6644"/>
                  </a:lnTo>
                  <a:lnTo>
                    <a:pt x="4989" y="6898"/>
                  </a:lnTo>
                  <a:lnTo>
                    <a:pt x="6270" y="7176"/>
                  </a:lnTo>
                  <a:lnTo>
                    <a:pt x="8975" y="7743"/>
                  </a:lnTo>
                  <a:lnTo>
                    <a:pt x="11633" y="8299"/>
                  </a:lnTo>
                  <a:lnTo>
                    <a:pt x="13916" y="8758"/>
                  </a:lnTo>
                  <a:lnTo>
                    <a:pt x="16127" y="9205"/>
                  </a:lnTo>
                  <a:lnTo>
                    <a:pt x="14375" y="19533"/>
                  </a:lnTo>
                  <a:lnTo>
                    <a:pt x="17359" y="20210"/>
                  </a:lnTo>
                  <a:lnTo>
                    <a:pt x="17443" y="20137"/>
                  </a:lnTo>
                  <a:lnTo>
                    <a:pt x="17540" y="20041"/>
                  </a:lnTo>
                  <a:lnTo>
                    <a:pt x="17649" y="19920"/>
                  </a:lnTo>
                  <a:lnTo>
                    <a:pt x="17770" y="19763"/>
                  </a:lnTo>
                  <a:lnTo>
                    <a:pt x="17878" y="19582"/>
                  </a:lnTo>
                  <a:lnTo>
                    <a:pt x="17939" y="19485"/>
                  </a:lnTo>
                  <a:lnTo>
                    <a:pt x="17987" y="19388"/>
                  </a:lnTo>
                  <a:lnTo>
                    <a:pt x="18023" y="19268"/>
                  </a:lnTo>
                  <a:lnTo>
                    <a:pt x="18060" y="19159"/>
                  </a:lnTo>
                  <a:lnTo>
                    <a:pt x="18084" y="19038"/>
                  </a:lnTo>
                  <a:lnTo>
                    <a:pt x="18096" y="18917"/>
                  </a:lnTo>
                  <a:lnTo>
                    <a:pt x="18096" y="18797"/>
                  </a:lnTo>
                  <a:lnTo>
                    <a:pt x="18084" y="18676"/>
                  </a:lnTo>
                  <a:lnTo>
                    <a:pt x="18072" y="18434"/>
                  </a:lnTo>
                  <a:lnTo>
                    <a:pt x="18047" y="18193"/>
                  </a:lnTo>
                  <a:lnTo>
                    <a:pt x="18035" y="17927"/>
                  </a:lnTo>
                  <a:lnTo>
                    <a:pt x="18035" y="17794"/>
                  </a:lnTo>
                  <a:lnTo>
                    <a:pt x="18047" y="17661"/>
                  </a:lnTo>
                  <a:lnTo>
                    <a:pt x="18072" y="17528"/>
                  </a:lnTo>
                  <a:lnTo>
                    <a:pt x="18108" y="17383"/>
                  </a:lnTo>
                  <a:lnTo>
                    <a:pt x="18156" y="17238"/>
                  </a:lnTo>
                  <a:lnTo>
                    <a:pt x="18229" y="17081"/>
                  </a:lnTo>
                  <a:lnTo>
                    <a:pt x="18265" y="16985"/>
                  </a:lnTo>
                  <a:lnTo>
                    <a:pt x="18325" y="16828"/>
                  </a:lnTo>
                  <a:lnTo>
                    <a:pt x="18470" y="16381"/>
                  </a:lnTo>
                  <a:lnTo>
                    <a:pt x="18639" y="15764"/>
                  </a:lnTo>
                  <a:lnTo>
                    <a:pt x="18845" y="15028"/>
                  </a:lnTo>
                  <a:lnTo>
                    <a:pt x="19062" y="14170"/>
                  </a:lnTo>
                  <a:lnTo>
                    <a:pt x="19304" y="13240"/>
                  </a:lnTo>
                  <a:lnTo>
                    <a:pt x="19545" y="12261"/>
                  </a:lnTo>
                  <a:lnTo>
                    <a:pt x="19775" y="11247"/>
                  </a:lnTo>
                  <a:lnTo>
                    <a:pt x="20004" y="10244"/>
                  </a:lnTo>
                  <a:lnTo>
                    <a:pt x="20210" y="9265"/>
                  </a:lnTo>
                  <a:lnTo>
                    <a:pt x="20403" y="8347"/>
                  </a:lnTo>
                  <a:lnTo>
                    <a:pt x="20548" y="7514"/>
                  </a:lnTo>
                  <a:lnTo>
                    <a:pt x="20657" y="6789"/>
                  </a:lnTo>
                  <a:lnTo>
                    <a:pt x="20693" y="6475"/>
                  </a:lnTo>
                  <a:lnTo>
                    <a:pt x="20717" y="6209"/>
                  </a:lnTo>
                  <a:lnTo>
                    <a:pt x="20729" y="5980"/>
                  </a:lnTo>
                  <a:lnTo>
                    <a:pt x="20729" y="5799"/>
                  </a:lnTo>
                  <a:lnTo>
                    <a:pt x="20705" y="5654"/>
                  </a:lnTo>
                  <a:lnTo>
                    <a:pt x="20693" y="5605"/>
                  </a:lnTo>
                  <a:lnTo>
                    <a:pt x="20681" y="5569"/>
                  </a:lnTo>
                  <a:lnTo>
                    <a:pt x="20596" y="5509"/>
                  </a:lnTo>
                  <a:lnTo>
                    <a:pt x="20451" y="5412"/>
                  </a:lnTo>
                  <a:lnTo>
                    <a:pt x="20258" y="5303"/>
                  </a:lnTo>
                  <a:lnTo>
                    <a:pt x="20004" y="5182"/>
                  </a:lnTo>
                  <a:lnTo>
                    <a:pt x="19352" y="4880"/>
                  </a:lnTo>
                  <a:lnTo>
                    <a:pt x="18519" y="4530"/>
                  </a:lnTo>
                  <a:lnTo>
                    <a:pt x="17564" y="4132"/>
                  </a:lnTo>
                  <a:lnTo>
                    <a:pt x="16513" y="3709"/>
                  </a:lnTo>
                  <a:lnTo>
                    <a:pt x="14254" y="2815"/>
                  </a:lnTo>
                  <a:lnTo>
                    <a:pt x="12008" y="1957"/>
                  </a:lnTo>
                  <a:lnTo>
                    <a:pt x="10063" y="1220"/>
                  </a:lnTo>
                  <a:lnTo>
                    <a:pt x="8178" y="520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175917" y="1101003"/>
              <a:ext cx="244388" cy="401497"/>
            </a:xfrm>
            <a:custGeom>
              <a:avLst/>
              <a:gdLst/>
              <a:ahLst/>
              <a:cxnLst/>
              <a:rect l="l" t="t" r="r" b="b"/>
              <a:pathLst>
                <a:path w="5449" h="8952" extrusionOk="0">
                  <a:moveTo>
                    <a:pt x="4096" y="0"/>
                  </a:moveTo>
                  <a:lnTo>
                    <a:pt x="3914" y="12"/>
                  </a:lnTo>
                  <a:lnTo>
                    <a:pt x="3516" y="49"/>
                  </a:lnTo>
                  <a:lnTo>
                    <a:pt x="3117" y="109"/>
                  </a:lnTo>
                  <a:lnTo>
                    <a:pt x="2731" y="194"/>
                  </a:lnTo>
                  <a:lnTo>
                    <a:pt x="2344" y="290"/>
                  </a:lnTo>
                  <a:lnTo>
                    <a:pt x="1994" y="387"/>
                  </a:lnTo>
                  <a:lnTo>
                    <a:pt x="1680" y="496"/>
                  </a:lnTo>
                  <a:lnTo>
                    <a:pt x="1209" y="653"/>
                  </a:lnTo>
                  <a:lnTo>
                    <a:pt x="1027" y="713"/>
                  </a:lnTo>
                  <a:lnTo>
                    <a:pt x="1" y="8203"/>
                  </a:lnTo>
                  <a:lnTo>
                    <a:pt x="2320" y="8952"/>
                  </a:lnTo>
                  <a:lnTo>
                    <a:pt x="2791" y="6258"/>
                  </a:lnTo>
                  <a:lnTo>
                    <a:pt x="2984" y="6342"/>
                  </a:lnTo>
                  <a:lnTo>
                    <a:pt x="3178" y="6415"/>
                  </a:lnTo>
                  <a:lnTo>
                    <a:pt x="3431" y="6487"/>
                  </a:lnTo>
                  <a:lnTo>
                    <a:pt x="3564" y="6511"/>
                  </a:lnTo>
                  <a:lnTo>
                    <a:pt x="3697" y="6536"/>
                  </a:lnTo>
                  <a:lnTo>
                    <a:pt x="3963" y="6536"/>
                  </a:lnTo>
                  <a:lnTo>
                    <a:pt x="4084" y="6524"/>
                  </a:lnTo>
                  <a:lnTo>
                    <a:pt x="4192" y="6487"/>
                  </a:lnTo>
                  <a:lnTo>
                    <a:pt x="4301" y="6439"/>
                  </a:lnTo>
                  <a:lnTo>
                    <a:pt x="4386" y="6367"/>
                  </a:lnTo>
                  <a:lnTo>
                    <a:pt x="4422" y="6306"/>
                  </a:lnTo>
                  <a:lnTo>
                    <a:pt x="4470" y="6246"/>
                  </a:lnTo>
                  <a:lnTo>
                    <a:pt x="4555" y="6052"/>
                  </a:lnTo>
                  <a:lnTo>
                    <a:pt x="4651" y="5811"/>
                  </a:lnTo>
                  <a:lnTo>
                    <a:pt x="4760" y="5509"/>
                  </a:lnTo>
                  <a:lnTo>
                    <a:pt x="4857" y="5171"/>
                  </a:lnTo>
                  <a:lnTo>
                    <a:pt x="4953" y="4796"/>
                  </a:lnTo>
                  <a:lnTo>
                    <a:pt x="5050" y="4385"/>
                  </a:lnTo>
                  <a:lnTo>
                    <a:pt x="5147" y="3951"/>
                  </a:lnTo>
                  <a:lnTo>
                    <a:pt x="5231" y="3516"/>
                  </a:lnTo>
                  <a:lnTo>
                    <a:pt x="5304" y="3069"/>
                  </a:lnTo>
                  <a:lnTo>
                    <a:pt x="5364" y="2622"/>
                  </a:lnTo>
                  <a:lnTo>
                    <a:pt x="5412" y="2187"/>
                  </a:lnTo>
                  <a:lnTo>
                    <a:pt x="5436" y="1764"/>
                  </a:lnTo>
                  <a:lnTo>
                    <a:pt x="5449" y="1365"/>
                  </a:lnTo>
                  <a:lnTo>
                    <a:pt x="5436" y="1003"/>
                  </a:lnTo>
                  <a:lnTo>
                    <a:pt x="5424" y="846"/>
                  </a:lnTo>
                  <a:lnTo>
                    <a:pt x="5400" y="689"/>
                  </a:lnTo>
                  <a:lnTo>
                    <a:pt x="5364" y="544"/>
                  </a:lnTo>
                  <a:lnTo>
                    <a:pt x="5316" y="423"/>
                  </a:lnTo>
                  <a:lnTo>
                    <a:pt x="5231" y="327"/>
                  </a:lnTo>
                  <a:lnTo>
                    <a:pt x="5147" y="242"/>
                  </a:lnTo>
                  <a:lnTo>
                    <a:pt x="5038" y="170"/>
                  </a:lnTo>
                  <a:lnTo>
                    <a:pt x="4905" y="109"/>
                  </a:lnTo>
                  <a:lnTo>
                    <a:pt x="4772" y="61"/>
                  </a:lnTo>
                  <a:lnTo>
                    <a:pt x="4615" y="25"/>
                  </a:lnTo>
                  <a:lnTo>
                    <a:pt x="4446" y="12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3937000" y="1380017"/>
              <a:ext cx="467606" cy="885877"/>
            </a:xfrm>
            <a:custGeom>
              <a:avLst/>
              <a:gdLst/>
              <a:ahLst/>
              <a:cxnLst/>
              <a:rect l="l" t="t" r="r" b="b"/>
              <a:pathLst>
                <a:path w="10426" h="19752" extrusionOk="0">
                  <a:moveTo>
                    <a:pt x="6185" y="1"/>
                  </a:moveTo>
                  <a:lnTo>
                    <a:pt x="6064" y="13"/>
                  </a:lnTo>
                  <a:lnTo>
                    <a:pt x="5944" y="25"/>
                  </a:lnTo>
                  <a:lnTo>
                    <a:pt x="5835" y="49"/>
                  </a:lnTo>
                  <a:lnTo>
                    <a:pt x="5714" y="85"/>
                  </a:lnTo>
                  <a:lnTo>
                    <a:pt x="5605" y="121"/>
                  </a:lnTo>
                  <a:lnTo>
                    <a:pt x="5497" y="170"/>
                  </a:lnTo>
                  <a:lnTo>
                    <a:pt x="5388" y="218"/>
                  </a:lnTo>
                  <a:lnTo>
                    <a:pt x="5170" y="351"/>
                  </a:lnTo>
                  <a:lnTo>
                    <a:pt x="4953" y="508"/>
                  </a:lnTo>
                  <a:lnTo>
                    <a:pt x="4748" y="689"/>
                  </a:lnTo>
                  <a:lnTo>
                    <a:pt x="4554" y="907"/>
                  </a:lnTo>
                  <a:lnTo>
                    <a:pt x="4361" y="1136"/>
                  </a:lnTo>
                  <a:lnTo>
                    <a:pt x="4168" y="1402"/>
                  </a:lnTo>
                  <a:lnTo>
                    <a:pt x="3987" y="1680"/>
                  </a:lnTo>
                  <a:lnTo>
                    <a:pt x="3805" y="1982"/>
                  </a:lnTo>
                  <a:lnTo>
                    <a:pt x="3624" y="2296"/>
                  </a:lnTo>
                  <a:lnTo>
                    <a:pt x="3455" y="2646"/>
                  </a:lnTo>
                  <a:lnTo>
                    <a:pt x="3286" y="2996"/>
                  </a:lnTo>
                  <a:lnTo>
                    <a:pt x="3129" y="3383"/>
                  </a:lnTo>
                  <a:lnTo>
                    <a:pt x="2972" y="3769"/>
                  </a:lnTo>
                  <a:lnTo>
                    <a:pt x="2827" y="4180"/>
                  </a:lnTo>
                  <a:lnTo>
                    <a:pt x="2670" y="4591"/>
                  </a:lnTo>
                  <a:lnTo>
                    <a:pt x="2537" y="5026"/>
                  </a:lnTo>
                  <a:lnTo>
                    <a:pt x="2392" y="5473"/>
                  </a:lnTo>
                  <a:lnTo>
                    <a:pt x="2259" y="5920"/>
                  </a:lnTo>
                  <a:lnTo>
                    <a:pt x="2006" y="6862"/>
                  </a:lnTo>
                  <a:lnTo>
                    <a:pt x="1776" y="7816"/>
                  </a:lnTo>
                  <a:lnTo>
                    <a:pt x="1547" y="8795"/>
                  </a:lnTo>
                  <a:lnTo>
                    <a:pt x="1353" y="9785"/>
                  </a:lnTo>
                  <a:lnTo>
                    <a:pt x="1160" y="10776"/>
                  </a:lnTo>
                  <a:lnTo>
                    <a:pt x="991" y="11754"/>
                  </a:lnTo>
                  <a:lnTo>
                    <a:pt x="834" y="12721"/>
                  </a:lnTo>
                  <a:lnTo>
                    <a:pt x="689" y="13663"/>
                  </a:lnTo>
                  <a:lnTo>
                    <a:pt x="568" y="14569"/>
                  </a:lnTo>
                  <a:lnTo>
                    <a:pt x="447" y="15427"/>
                  </a:lnTo>
                  <a:lnTo>
                    <a:pt x="351" y="16236"/>
                  </a:lnTo>
                  <a:lnTo>
                    <a:pt x="194" y="17649"/>
                  </a:lnTo>
                  <a:lnTo>
                    <a:pt x="85" y="18761"/>
                  </a:lnTo>
                  <a:lnTo>
                    <a:pt x="0" y="19727"/>
                  </a:lnTo>
                  <a:lnTo>
                    <a:pt x="121" y="19739"/>
                  </a:lnTo>
                  <a:lnTo>
                    <a:pt x="496" y="19751"/>
                  </a:lnTo>
                  <a:lnTo>
                    <a:pt x="749" y="19751"/>
                  </a:lnTo>
                  <a:lnTo>
                    <a:pt x="1051" y="19739"/>
                  </a:lnTo>
                  <a:lnTo>
                    <a:pt x="1389" y="19715"/>
                  </a:lnTo>
                  <a:lnTo>
                    <a:pt x="1764" y="19667"/>
                  </a:lnTo>
                  <a:lnTo>
                    <a:pt x="2175" y="19594"/>
                  </a:lnTo>
                  <a:lnTo>
                    <a:pt x="2597" y="19510"/>
                  </a:lnTo>
                  <a:lnTo>
                    <a:pt x="3044" y="19389"/>
                  </a:lnTo>
                  <a:lnTo>
                    <a:pt x="3262" y="19316"/>
                  </a:lnTo>
                  <a:lnTo>
                    <a:pt x="3491" y="19232"/>
                  </a:lnTo>
                  <a:lnTo>
                    <a:pt x="3733" y="19135"/>
                  </a:lnTo>
                  <a:lnTo>
                    <a:pt x="3963" y="19038"/>
                  </a:lnTo>
                  <a:lnTo>
                    <a:pt x="4192" y="18930"/>
                  </a:lnTo>
                  <a:lnTo>
                    <a:pt x="4434" y="18809"/>
                  </a:lnTo>
                  <a:lnTo>
                    <a:pt x="4663" y="18676"/>
                  </a:lnTo>
                  <a:lnTo>
                    <a:pt x="4893" y="18531"/>
                  </a:lnTo>
                  <a:lnTo>
                    <a:pt x="5122" y="18374"/>
                  </a:lnTo>
                  <a:lnTo>
                    <a:pt x="5352" y="18205"/>
                  </a:lnTo>
                  <a:lnTo>
                    <a:pt x="5593" y="18024"/>
                  </a:lnTo>
                  <a:lnTo>
                    <a:pt x="5835" y="17855"/>
                  </a:lnTo>
                  <a:lnTo>
                    <a:pt x="6076" y="17710"/>
                  </a:lnTo>
                  <a:lnTo>
                    <a:pt x="6318" y="17565"/>
                  </a:lnTo>
                  <a:lnTo>
                    <a:pt x="6548" y="17444"/>
                  </a:lnTo>
                  <a:lnTo>
                    <a:pt x="6789" y="17323"/>
                  </a:lnTo>
                  <a:lnTo>
                    <a:pt x="7019" y="17226"/>
                  </a:lnTo>
                  <a:lnTo>
                    <a:pt x="7236" y="17142"/>
                  </a:lnTo>
                  <a:lnTo>
                    <a:pt x="7466" y="17057"/>
                  </a:lnTo>
                  <a:lnTo>
                    <a:pt x="7683" y="16985"/>
                  </a:lnTo>
                  <a:lnTo>
                    <a:pt x="7888" y="16924"/>
                  </a:lnTo>
                  <a:lnTo>
                    <a:pt x="8094" y="16876"/>
                  </a:lnTo>
                  <a:lnTo>
                    <a:pt x="8492" y="16804"/>
                  </a:lnTo>
                  <a:lnTo>
                    <a:pt x="8867" y="16755"/>
                  </a:lnTo>
                  <a:lnTo>
                    <a:pt x="9205" y="16731"/>
                  </a:lnTo>
                  <a:lnTo>
                    <a:pt x="9773" y="16731"/>
                  </a:lnTo>
                  <a:lnTo>
                    <a:pt x="10002" y="16755"/>
                  </a:lnTo>
                  <a:lnTo>
                    <a:pt x="10184" y="16780"/>
                  </a:lnTo>
                  <a:lnTo>
                    <a:pt x="10317" y="16792"/>
                  </a:lnTo>
                  <a:lnTo>
                    <a:pt x="10425" y="16816"/>
                  </a:lnTo>
                  <a:lnTo>
                    <a:pt x="10425" y="16188"/>
                  </a:lnTo>
                  <a:lnTo>
                    <a:pt x="10413" y="15451"/>
                  </a:lnTo>
                  <a:lnTo>
                    <a:pt x="10377" y="14496"/>
                  </a:lnTo>
                  <a:lnTo>
                    <a:pt x="10329" y="13361"/>
                  </a:lnTo>
                  <a:lnTo>
                    <a:pt x="10268" y="12080"/>
                  </a:lnTo>
                  <a:lnTo>
                    <a:pt x="10172" y="10703"/>
                  </a:lnTo>
                  <a:lnTo>
                    <a:pt x="10111" y="9991"/>
                  </a:lnTo>
                  <a:lnTo>
                    <a:pt x="10039" y="9254"/>
                  </a:lnTo>
                  <a:lnTo>
                    <a:pt x="9966" y="8529"/>
                  </a:lnTo>
                  <a:lnTo>
                    <a:pt x="9870" y="7792"/>
                  </a:lnTo>
                  <a:lnTo>
                    <a:pt x="9773" y="7067"/>
                  </a:lnTo>
                  <a:lnTo>
                    <a:pt x="9664" y="6355"/>
                  </a:lnTo>
                  <a:lnTo>
                    <a:pt x="9543" y="5642"/>
                  </a:lnTo>
                  <a:lnTo>
                    <a:pt x="9411" y="4965"/>
                  </a:lnTo>
                  <a:lnTo>
                    <a:pt x="9266" y="4301"/>
                  </a:lnTo>
                  <a:lnTo>
                    <a:pt x="9109" y="3673"/>
                  </a:lnTo>
                  <a:lnTo>
                    <a:pt x="8939" y="3081"/>
                  </a:lnTo>
                  <a:lnTo>
                    <a:pt x="8758" y="2525"/>
                  </a:lnTo>
                  <a:lnTo>
                    <a:pt x="8650" y="2272"/>
                  </a:lnTo>
                  <a:lnTo>
                    <a:pt x="8553" y="2018"/>
                  </a:lnTo>
                  <a:lnTo>
                    <a:pt x="8444" y="1788"/>
                  </a:lnTo>
                  <a:lnTo>
                    <a:pt x="8335" y="1559"/>
                  </a:lnTo>
                  <a:lnTo>
                    <a:pt x="8227" y="1354"/>
                  </a:lnTo>
                  <a:lnTo>
                    <a:pt x="8106" y="1160"/>
                  </a:lnTo>
                  <a:lnTo>
                    <a:pt x="7985" y="979"/>
                  </a:lnTo>
                  <a:lnTo>
                    <a:pt x="7852" y="810"/>
                  </a:lnTo>
                  <a:lnTo>
                    <a:pt x="7719" y="665"/>
                  </a:lnTo>
                  <a:lnTo>
                    <a:pt x="7586" y="532"/>
                  </a:lnTo>
                  <a:lnTo>
                    <a:pt x="7454" y="423"/>
                  </a:lnTo>
                  <a:lnTo>
                    <a:pt x="7309" y="327"/>
                  </a:lnTo>
                  <a:lnTo>
                    <a:pt x="7176" y="254"/>
                  </a:lnTo>
                  <a:lnTo>
                    <a:pt x="7043" y="194"/>
                  </a:lnTo>
                  <a:lnTo>
                    <a:pt x="6922" y="146"/>
                  </a:lnTo>
                  <a:lnTo>
                    <a:pt x="6789" y="97"/>
                  </a:lnTo>
                  <a:lnTo>
                    <a:pt x="6668" y="61"/>
                  </a:lnTo>
                  <a:lnTo>
                    <a:pt x="6548" y="37"/>
                  </a:lnTo>
                  <a:lnTo>
                    <a:pt x="6427" y="13"/>
                  </a:lnTo>
                  <a:lnTo>
                    <a:pt x="6306" y="13"/>
                  </a:lnTo>
                  <a:lnTo>
                    <a:pt x="6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4206819" y="1388673"/>
              <a:ext cx="257394" cy="360325"/>
            </a:xfrm>
            <a:custGeom>
              <a:avLst/>
              <a:gdLst/>
              <a:ahLst/>
              <a:cxnLst/>
              <a:rect l="l" t="t" r="r" b="b"/>
              <a:pathLst>
                <a:path w="5739" h="8034" extrusionOk="0">
                  <a:moveTo>
                    <a:pt x="701" y="1"/>
                  </a:moveTo>
                  <a:lnTo>
                    <a:pt x="592" y="25"/>
                  </a:lnTo>
                  <a:lnTo>
                    <a:pt x="507" y="49"/>
                  </a:lnTo>
                  <a:lnTo>
                    <a:pt x="423" y="97"/>
                  </a:lnTo>
                  <a:lnTo>
                    <a:pt x="350" y="146"/>
                  </a:lnTo>
                  <a:lnTo>
                    <a:pt x="290" y="218"/>
                  </a:lnTo>
                  <a:lnTo>
                    <a:pt x="230" y="291"/>
                  </a:lnTo>
                  <a:lnTo>
                    <a:pt x="181" y="375"/>
                  </a:lnTo>
                  <a:lnTo>
                    <a:pt x="133" y="472"/>
                  </a:lnTo>
                  <a:lnTo>
                    <a:pt x="97" y="581"/>
                  </a:lnTo>
                  <a:lnTo>
                    <a:pt x="60" y="689"/>
                  </a:lnTo>
                  <a:lnTo>
                    <a:pt x="36" y="822"/>
                  </a:lnTo>
                  <a:lnTo>
                    <a:pt x="12" y="1088"/>
                  </a:lnTo>
                  <a:lnTo>
                    <a:pt x="0" y="1390"/>
                  </a:lnTo>
                  <a:lnTo>
                    <a:pt x="12" y="1716"/>
                  </a:lnTo>
                  <a:lnTo>
                    <a:pt x="48" y="2066"/>
                  </a:lnTo>
                  <a:lnTo>
                    <a:pt x="97" y="2429"/>
                  </a:lnTo>
                  <a:lnTo>
                    <a:pt x="157" y="2803"/>
                  </a:lnTo>
                  <a:lnTo>
                    <a:pt x="230" y="3202"/>
                  </a:lnTo>
                  <a:lnTo>
                    <a:pt x="326" y="3601"/>
                  </a:lnTo>
                  <a:lnTo>
                    <a:pt x="423" y="3999"/>
                  </a:lnTo>
                  <a:lnTo>
                    <a:pt x="520" y="4398"/>
                  </a:lnTo>
                  <a:lnTo>
                    <a:pt x="749" y="5195"/>
                  </a:lnTo>
                  <a:lnTo>
                    <a:pt x="979" y="5944"/>
                  </a:lnTo>
                  <a:lnTo>
                    <a:pt x="1196" y="6621"/>
                  </a:lnTo>
                  <a:lnTo>
                    <a:pt x="1389" y="7200"/>
                  </a:lnTo>
                  <a:lnTo>
                    <a:pt x="1558" y="7647"/>
                  </a:lnTo>
                  <a:lnTo>
                    <a:pt x="1703" y="8034"/>
                  </a:lnTo>
                  <a:lnTo>
                    <a:pt x="5738" y="5183"/>
                  </a:lnTo>
                  <a:lnTo>
                    <a:pt x="5617" y="4990"/>
                  </a:lnTo>
                  <a:lnTo>
                    <a:pt x="5279" y="4482"/>
                  </a:lnTo>
                  <a:lnTo>
                    <a:pt x="4772" y="3758"/>
                  </a:lnTo>
                  <a:lnTo>
                    <a:pt x="4470" y="3335"/>
                  </a:lnTo>
                  <a:lnTo>
                    <a:pt x="4143" y="2900"/>
                  </a:lnTo>
                  <a:lnTo>
                    <a:pt x="3793" y="2453"/>
                  </a:lnTo>
                  <a:lnTo>
                    <a:pt x="3443" y="2018"/>
                  </a:lnTo>
                  <a:lnTo>
                    <a:pt x="3068" y="1583"/>
                  </a:lnTo>
                  <a:lnTo>
                    <a:pt x="2706" y="1197"/>
                  </a:lnTo>
                  <a:lnTo>
                    <a:pt x="2332" y="834"/>
                  </a:lnTo>
                  <a:lnTo>
                    <a:pt x="2162" y="677"/>
                  </a:lnTo>
                  <a:lnTo>
                    <a:pt x="1981" y="532"/>
                  </a:lnTo>
                  <a:lnTo>
                    <a:pt x="1812" y="399"/>
                  </a:lnTo>
                  <a:lnTo>
                    <a:pt x="1643" y="291"/>
                  </a:lnTo>
                  <a:lnTo>
                    <a:pt x="1474" y="194"/>
                  </a:lnTo>
                  <a:lnTo>
                    <a:pt x="1317" y="122"/>
                  </a:lnTo>
                  <a:lnTo>
                    <a:pt x="1172" y="73"/>
                  </a:lnTo>
                  <a:lnTo>
                    <a:pt x="1039" y="37"/>
                  </a:lnTo>
                  <a:lnTo>
                    <a:pt x="918" y="13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4323296" y="1639521"/>
              <a:ext cx="724955" cy="341398"/>
            </a:xfrm>
            <a:custGeom>
              <a:avLst/>
              <a:gdLst/>
              <a:ahLst/>
              <a:cxnLst/>
              <a:rect l="l" t="t" r="r" b="b"/>
              <a:pathLst>
                <a:path w="16164" h="7612" extrusionOk="0">
                  <a:moveTo>
                    <a:pt x="2537" y="1"/>
                  </a:moveTo>
                  <a:lnTo>
                    <a:pt x="0" y="1837"/>
                  </a:lnTo>
                  <a:lnTo>
                    <a:pt x="338" y="2211"/>
                  </a:lnTo>
                  <a:lnTo>
                    <a:pt x="1148" y="3142"/>
                  </a:lnTo>
                  <a:lnTo>
                    <a:pt x="1655" y="3709"/>
                  </a:lnTo>
                  <a:lnTo>
                    <a:pt x="2187" y="4277"/>
                  </a:lnTo>
                  <a:lnTo>
                    <a:pt x="2694" y="4809"/>
                  </a:lnTo>
                  <a:lnTo>
                    <a:pt x="3153" y="5268"/>
                  </a:lnTo>
                  <a:lnTo>
                    <a:pt x="3226" y="5316"/>
                  </a:lnTo>
                  <a:lnTo>
                    <a:pt x="3334" y="5364"/>
                  </a:lnTo>
                  <a:lnTo>
                    <a:pt x="3491" y="5437"/>
                  </a:lnTo>
                  <a:lnTo>
                    <a:pt x="3673" y="5497"/>
                  </a:lnTo>
                  <a:lnTo>
                    <a:pt x="4156" y="5654"/>
                  </a:lnTo>
                  <a:lnTo>
                    <a:pt x="4748" y="5823"/>
                  </a:lnTo>
                  <a:lnTo>
                    <a:pt x="5436" y="6017"/>
                  </a:lnTo>
                  <a:lnTo>
                    <a:pt x="6185" y="6210"/>
                  </a:lnTo>
                  <a:lnTo>
                    <a:pt x="7792" y="6621"/>
                  </a:lnTo>
                  <a:lnTo>
                    <a:pt x="9362" y="6995"/>
                  </a:lnTo>
                  <a:lnTo>
                    <a:pt x="10727" y="7309"/>
                  </a:lnTo>
                  <a:lnTo>
                    <a:pt x="12044" y="7611"/>
                  </a:lnTo>
                  <a:lnTo>
                    <a:pt x="16127" y="7611"/>
                  </a:lnTo>
                  <a:lnTo>
                    <a:pt x="16163" y="7080"/>
                  </a:lnTo>
                  <a:lnTo>
                    <a:pt x="15885" y="6947"/>
                  </a:lnTo>
                  <a:lnTo>
                    <a:pt x="15269" y="6645"/>
                  </a:lnTo>
                  <a:lnTo>
                    <a:pt x="14617" y="6355"/>
                  </a:lnTo>
                  <a:lnTo>
                    <a:pt x="14375" y="6246"/>
                  </a:lnTo>
                  <a:lnTo>
                    <a:pt x="14291" y="6222"/>
                  </a:lnTo>
                  <a:lnTo>
                    <a:pt x="14230" y="6210"/>
                  </a:lnTo>
                  <a:lnTo>
                    <a:pt x="14110" y="6222"/>
                  </a:lnTo>
                  <a:lnTo>
                    <a:pt x="13892" y="6282"/>
                  </a:lnTo>
                  <a:lnTo>
                    <a:pt x="13324" y="6427"/>
                  </a:lnTo>
                  <a:lnTo>
                    <a:pt x="12563" y="6657"/>
                  </a:lnTo>
                  <a:lnTo>
                    <a:pt x="4591" y="270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CF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4631552" y="1980877"/>
              <a:ext cx="817615" cy="35790"/>
            </a:xfrm>
            <a:custGeom>
              <a:avLst/>
              <a:gdLst/>
              <a:ahLst/>
              <a:cxnLst/>
              <a:rect l="l" t="t" r="r" b="b"/>
              <a:pathLst>
                <a:path w="18230" h="798" extrusionOk="0">
                  <a:moveTo>
                    <a:pt x="1" y="0"/>
                  </a:moveTo>
                  <a:lnTo>
                    <a:pt x="1" y="797"/>
                  </a:lnTo>
                  <a:lnTo>
                    <a:pt x="18229" y="797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4511263" y="1997651"/>
              <a:ext cx="361446" cy="1195746"/>
            </a:xfrm>
            <a:custGeom>
              <a:avLst/>
              <a:gdLst/>
              <a:ahLst/>
              <a:cxnLst/>
              <a:rect l="l" t="t" r="r" b="b"/>
              <a:pathLst>
                <a:path w="8059" h="26661" extrusionOk="0">
                  <a:moveTo>
                    <a:pt x="5437" y="1"/>
                  </a:moveTo>
                  <a:lnTo>
                    <a:pt x="1" y="26661"/>
                  </a:lnTo>
                  <a:lnTo>
                    <a:pt x="581" y="26661"/>
                  </a:lnTo>
                  <a:lnTo>
                    <a:pt x="8058" y="25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5249186" y="1997651"/>
              <a:ext cx="212993" cy="1195746"/>
            </a:xfrm>
            <a:custGeom>
              <a:avLst/>
              <a:gdLst/>
              <a:ahLst/>
              <a:cxnLst/>
              <a:rect l="l" t="t" r="r" b="b"/>
              <a:pathLst>
                <a:path w="4749" h="26661" extrusionOk="0">
                  <a:moveTo>
                    <a:pt x="1" y="1"/>
                  </a:moveTo>
                  <a:lnTo>
                    <a:pt x="4168" y="26661"/>
                  </a:lnTo>
                  <a:lnTo>
                    <a:pt x="4748" y="26661"/>
                  </a:lnTo>
                  <a:lnTo>
                    <a:pt x="2610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5088307" y="1481334"/>
              <a:ext cx="288789" cy="506626"/>
            </a:xfrm>
            <a:custGeom>
              <a:avLst/>
              <a:gdLst/>
              <a:ahLst/>
              <a:cxnLst/>
              <a:rect l="l" t="t" r="r" b="b"/>
              <a:pathLst>
                <a:path w="6439" h="11296" extrusionOk="0">
                  <a:moveTo>
                    <a:pt x="3032" y="0"/>
                  </a:moveTo>
                  <a:lnTo>
                    <a:pt x="2646" y="544"/>
                  </a:lnTo>
                  <a:lnTo>
                    <a:pt x="4530" y="1921"/>
                  </a:lnTo>
                  <a:lnTo>
                    <a:pt x="4711" y="2054"/>
                  </a:lnTo>
                  <a:lnTo>
                    <a:pt x="4868" y="2199"/>
                  </a:lnTo>
                  <a:lnTo>
                    <a:pt x="5013" y="2356"/>
                  </a:lnTo>
                  <a:lnTo>
                    <a:pt x="5158" y="2513"/>
                  </a:lnTo>
                  <a:lnTo>
                    <a:pt x="5279" y="2682"/>
                  </a:lnTo>
                  <a:lnTo>
                    <a:pt x="5400" y="2863"/>
                  </a:lnTo>
                  <a:lnTo>
                    <a:pt x="5496" y="3045"/>
                  </a:lnTo>
                  <a:lnTo>
                    <a:pt x="5593" y="3238"/>
                  </a:lnTo>
                  <a:lnTo>
                    <a:pt x="5678" y="3431"/>
                  </a:lnTo>
                  <a:lnTo>
                    <a:pt x="5738" y="3637"/>
                  </a:lnTo>
                  <a:lnTo>
                    <a:pt x="5786" y="3842"/>
                  </a:lnTo>
                  <a:lnTo>
                    <a:pt x="5835" y="4047"/>
                  </a:lnTo>
                  <a:lnTo>
                    <a:pt x="5859" y="4253"/>
                  </a:lnTo>
                  <a:lnTo>
                    <a:pt x="5871" y="4470"/>
                  </a:lnTo>
                  <a:lnTo>
                    <a:pt x="5871" y="4687"/>
                  </a:lnTo>
                  <a:lnTo>
                    <a:pt x="5847" y="4905"/>
                  </a:lnTo>
                  <a:lnTo>
                    <a:pt x="5557" y="7454"/>
                  </a:lnTo>
                  <a:lnTo>
                    <a:pt x="5533" y="7623"/>
                  </a:lnTo>
                  <a:lnTo>
                    <a:pt x="5509" y="7792"/>
                  </a:lnTo>
                  <a:lnTo>
                    <a:pt x="5472" y="7961"/>
                  </a:lnTo>
                  <a:lnTo>
                    <a:pt x="5424" y="8130"/>
                  </a:lnTo>
                  <a:lnTo>
                    <a:pt x="5364" y="8299"/>
                  </a:lnTo>
                  <a:lnTo>
                    <a:pt x="5303" y="8456"/>
                  </a:lnTo>
                  <a:lnTo>
                    <a:pt x="5243" y="8601"/>
                  </a:lnTo>
                  <a:lnTo>
                    <a:pt x="5158" y="8758"/>
                  </a:lnTo>
                  <a:lnTo>
                    <a:pt x="5086" y="8903"/>
                  </a:lnTo>
                  <a:lnTo>
                    <a:pt x="4989" y="9048"/>
                  </a:lnTo>
                  <a:lnTo>
                    <a:pt x="4905" y="9181"/>
                  </a:lnTo>
                  <a:lnTo>
                    <a:pt x="4796" y="9314"/>
                  </a:lnTo>
                  <a:lnTo>
                    <a:pt x="4699" y="9447"/>
                  </a:lnTo>
                  <a:lnTo>
                    <a:pt x="4578" y="9568"/>
                  </a:lnTo>
                  <a:lnTo>
                    <a:pt x="4470" y="9689"/>
                  </a:lnTo>
                  <a:lnTo>
                    <a:pt x="4349" y="9809"/>
                  </a:lnTo>
                  <a:lnTo>
                    <a:pt x="4216" y="9906"/>
                  </a:lnTo>
                  <a:lnTo>
                    <a:pt x="4095" y="10015"/>
                  </a:lnTo>
                  <a:lnTo>
                    <a:pt x="3950" y="10111"/>
                  </a:lnTo>
                  <a:lnTo>
                    <a:pt x="3817" y="10196"/>
                  </a:lnTo>
                  <a:lnTo>
                    <a:pt x="3672" y="10280"/>
                  </a:lnTo>
                  <a:lnTo>
                    <a:pt x="3527" y="10365"/>
                  </a:lnTo>
                  <a:lnTo>
                    <a:pt x="3370" y="10438"/>
                  </a:lnTo>
                  <a:lnTo>
                    <a:pt x="3213" y="10498"/>
                  </a:lnTo>
                  <a:lnTo>
                    <a:pt x="3056" y="10558"/>
                  </a:lnTo>
                  <a:lnTo>
                    <a:pt x="2899" y="10607"/>
                  </a:lnTo>
                  <a:lnTo>
                    <a:pt x="2730" y="10643"/>
                  </a:lnTo>
                  <a:lnTo>
                    <a:pt x="2561" y="10679"/>
                  </a:lnTo>
                  <a:lnTo>
                    <a:pt x="2392" y="10715"/>
                  </a:lnTo>
                  <a:lnTo>
                    <a:pt x="2223" y="10727"/>
                  </a:lnTo>
                  <a:lnTo>
                    <a:pt x="2054" y="10740"/>
                  </a:lnTo>
                  <a:lnTo>
                    <a:pt x="1872" y="10752"/>
                  </a:lnTo>
                  <a:lnTo>
                    <a:pt x="230" y="10752"/>
                  </a:lnTo>
                  <a:lnTo>
                    <a:pt x="0" y="11186"/>
                  </a:lnTo>
                  <a:lnTo>
                    <a:pt x="5774" y="11295"/>
                  </a:lnTo>
                  <a:lnTo>
                    <a:pt x="6427" y="4796"/>
                  </a:lnTo>
                  <a:lnTo>
                    <a:pt x="6439" y="4555"/>
                  </a:lnTo>
                  <a:lnTo>
                    <a:pt x="6439" y="4325"/>
                  </a:lnTo>
                  <a:lnTo>
                    <a:pt x="6427" y="4083"/>
                  </a:lnTo>
                  <a:lnTo>
                    <a:pt x="6390" y="3854"/>
                  </a:lnTo>
                  <a:lnTo>
                    <a:pt x="6354" y="3624"/>
                  </a:lnTo>
                  <a:lnTo>
                    <a:pt x="6294" y="3395"/>
                  </a:lnTo>
                  <a:lnTo>
                    <a:pt x="6221" y="3165"/>
                  </a:lnTo>
                  <a:lnTo>
                    <a:pt x="6137" y="2948"/>
                  </a:lnTo>
                  <a:lnTo>
                    <a:pt x="6028" y="2743"/>
                  </a:lnTo>
                  <a:lnTo>
                    <a:pt x="5919" y="2537"/>
                  </a:lnTo>
                  <a:lnTo>
                    <a:pt x="5798" y="2332"/>
                  </a:lnTo>
                  <a:lnTo>
                    <a:pt x="5653" y="2151"/>
                  </a:lnTo>
                  <a:lnTo>
                    <a:pt x="5509" y="1970"/>
                  </a:lnTo>
                  <a:lnTo>
                    <a:pt x="5339" y="1788"/>
                  </a:lnTo>
                  <a:lnTo>
                    <a:pt x="5158" y="1631"/>
                  </a:lnTo>
                  <a:lnTo>
                    <a:pt x="4977" y="1474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5060680" y="1035970"/>
              <a:ext cx="220527" cy="837663"/>
            </a:xfrm>
            <a:custGeom>
              <a:avLst/>
              <a:gdLst/>
              <a:ahLst/>
              <a:cxnLst/>
              <a:rect l="l" t="t" r="r" b="b"/>
              <a:pathLst>
                <a:path w="4917" h="18677" extrusionOk="0">
                  <a:moveTo>
                    <a:pt x="3817" y="1"/>
                  </a:moveTo>
                  <a:lnTo>
                    <a:pt x="0" y="18676"/>
                  </a:lnTo>
                  <a:lnTo>
                    <a:pt x="121" y="18592"/>
                  </a:lnTo>
                  <a:lnTo>
                    <a:pt x="254" y="18471"/>
                  </a:lnTo>
                  <a:lnTo>
                    <a:pt x="423" y="18290"/>
                  </a:lnTo>
                  <a:lnTo>
                    <a:pt x="640" y="18060"/>
                  </a:lnTo>
                  <a:lnTo>
                    <a:pt x="894" y="17770"/>
                  </a:lnTo>
                  <a:lnTo>
                    <a:pt x="1172" y="17408"/>
                  </a:lnTo>
                  <a:lnTo>
                    <a:pt x="1486" y="16985"/>
                  </a:lnTo>
                  <a:lnTo>
                    <a:pt x="1812" y="16490"/>
                  </a:lnTo>
                  <a:lnTo>
                    <a:pt x="1981" y="16212"/>
                  </a:lnTo>
                  <a:lnTo>
                    <a:pt x="2150" y="15910"/>
                  </a:lnTo>
                  <a:lnTo>
                    <a:pt x="2331" y="15596"/>
                  </a:lnTo>
                  <a:lnTo>
                    <a:pt x="2501" y="15258"/>
                  </a:lnTo>
                  <a:lnTo>
                    <a:pt x="2682" y="14907"/>
                  </a:lnTo>
                  <a:lnTo>
                    <a:pt x="2863" y="14533"/>
                  </a:lnTo>
                  <a:lnTo>
                    <a:pt x="3044" y="14134"/>
                  </a:lnTo>
                  <a:lnTo>
                    <a:pt x="3225" y="13712"/>
                  </a:lnTo>
                  <a:lnTo>
                    <a:pt x="3407" y="13277"/>
                  </a:lnTo>
                  <a:lnTo>
                    <a:pt x="3576" y="12818"/>
                  </a:lnTo>
                  <a:lnTo>
                    <a:pt x="3757" y="12322"/>
                  </a:lnTo>
                  <a:lnTo>
                    <a:pt x="3926" y="11815"/>
                  </a:lnTo>
                  <a:lnTo>
                    <a:pt x="4095" y="11283"/>
                  </a:lnTo>
                  <a:lnTo>
                    <a:pt x="4252" y="10728"/>
                  </a:lnTo>
                  <a:lnTo>
                    <a:pt x="4397" y="10160"/>
                  </a:lnTo>
                  <a:lnTo>
                    <a:pt x="4530" y="9604"/>
                  </a:lnTo>
                  <a:lnTo>
                    <a:pt x="4639" y="9061"/>
                  </a:lnTo>
                  <a:lnTo>
                    <a:pt x="4723" y="8517"/>
                  </a:lnTo>
                  <a:lnTo>
                    <a:pt x="4796" y="7998"/>
                  </a:lnTo>
                  <a:lnTo>
                    <a:pt x="4856" y="7478"/>
                  </a:lnTo>
                  <a:lnTo>
                    <a:pt x="4892" y="6971"/>
                  </a:lnTo>
                  <a:lnTo>
                    <a:pt x="4904" y="6488"/>
                  </a:lnTo>
                  <a:lnTo>
                    <a:pt x="4917" y="6005"/>
                  </a:lnTo>
                  <a:lnTo>
                    <a:pt x="4917" y="5545"/>
                  </a:lnTo>
                  <a:lnTo>
                    <a:pt x="4892" y="5099"/>
                  </a:lnTo>
                  <a:lnTo>
                    <a:pt x="4868" y="4664"/>
                  </a:lnTo>
                  <a:lnTo>
                    <a:pt x="4832" y="4241"/>
                  </a:lnTo>
                  <a:lnTo>
                    <a:pt x="4784" y="3842"/>
                  </a:lnTo>
                  <a:lnTo>
                    <a:pt x="4735" y="3456"/>
                  </a:lnTo>
                  <a:lnTo>
                    <a:pt x="4675" y="3081"/>
                  </a:lnTo>
                  <a:lnTo>
                    <a:pt x="4615" y="2731"/>
                  </a:lnTo>
                  <a:lnTo>
                    <a:pt x="4554" y="2405"/>
                  </a:lnTo>
                  <a:lnTo>
                    <a:pt x="4409" y="1789"/>
                  </a:lnTo>
                  <a:lnTo>
                    <a:pt x="4264" y="1269"/>
                  </a:lnTo>
                  <a:lnTo>
                    <a:pt x="4131" y="822"/>
                  </a:lnTo>
                  <a:lnTo>
                    <a:pt x="4011" y="472"/>
                  </a:lnTo>
                  <a:lnTo>
                    <a:pt x="3902" y="206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4791937" y="2339545"/>
              <a:ext cx="195636" cy="662614"/>
            </a:xfrm>
            <a:custGeom>
              <a:avLst/>
              <a:gdLst/>
              <a:ahLst/>
              <a:cxnLst/>
              <a:rect l="l" t="t" r="r" b="b"/>
              <a:pathLst>
                <a:path w="4362" h="14774" extrusionOk="0">
                  <a:moveTo>
                    <a:pt x="2803" y="0"/>
                  </a:moveTo>
                  <a:lnTo>
                    <a:pt x="0" y="6487"/>
                  </a:lnTo>
                  <a:lnTo>
                    <a:pt x="1124" y="14774"/>
                  </a:lnTo>
                  <a:lnTo>
                    <a:pt x="4083" y="14641"/>
                  </a:lnTo>
                  <a:lnTo>
                    <a:pt x="4192" y="14532"/>
                  </a:lnTo>
                  <a:lnTo>
                    <a:pt x="4277" y="14423"/>
                  </a:lnTo>
                  <a:lnTo>
                    <a:pt x="4325" y="14303"/>
                  </a:lnTo>
                  <a:lnTo>
                    <a:pt x="4349" y="14182"/>
                  </a:lnTo>
                  <a:lnTo>
                    <a:pt x="4361" y="14061"/>
                  </a:lnTo>
                  <a:lnTo>
                    <a:pt x="4337" y="13940"/>
                  </a:lnTo>
                  <a:lnTo>
                    <a:pt x="4313" y="13807"/>
                  </a:lnTo>
                  <a:lnTo>
                    <a:pt x="4277" y="13687"/>
                  </a:lnTo>
                  <a:lnTo>
                    <a:pt x="4180" y="13409"/>
                  </a:lnTo>
                  <a:lnTo>
                    <a:pt x="4095" y="13131"/>
                  </a:lnTo>
                  <a:lnTo>
                    <a:pt x="4059" y="12998"/>
                  </a:lnTo>
                  <a:lnTo>
                    <a:pt x="4035" y="12853"/>
                  </a:lnTo>
                  <a:lnTo>
                    <a:pt x="4035" y="12708"/>
                  </a:lnTo>
                  <a:lnTo>
                    <a:pt x="4047" y="12563"/>
                  </a:lnTo>
                  <a:lnTo>
                    <a:pt x="4108" y="12285"/>
                  </a:lnTo>
                  <a:lnTo>
                    <a:pt x="4180" y="12020"/>
                  </a:lnTo>
                  <a:lnTo>
                    <a:pt x="4240" y="11766"/>
                  </a:lnTo>
                  <a:lnTo>
                    <a:pt x="4277" y="11536"/>
                  </a:lnTo>
                  <a:lnTo>
                    <a:pt x="4277" y="11416"/>
                  </a:lnTo>
                  <a:lnTo>
                    <a:pt x="4277" y="11307"/>
                  </a:lnTo>
                  <a:lnTo>
                    <a:pt x="4265" y="11186"/>
                  </a:lnTo>
                  <a:lnTo>
                    <a:pt x="4240" y="11077"/>
                  </a:lnTo>
                  <a:lnTo>
                    <a:pt x="4192" y="10957"/>
                  </a:lnTo>
                  <a:lnTo>
                    <a:pt x="4132" y="10848"/>
                  </a:lnTo>
                  <a:lnTo>
                    <a:pt x="4059" y="10727"/>
                  </a:lnTo>
                  <a:lnTo>
                    <a:pt x="3963" y="10618"/>
                  </a:lnTo>
                  <a:lnTo>
                    <a:pt x="3938" y="10582"/>
                  </a:lnTo>
                  <a:lnTo>
                    <a:pt x="3914" y="10534"/>
                  </a:lnTo>
                  <a:lnTo>
                    <a:pt x="3866" y="10401"/>
                  </a:lnTo>
                  <a:lnTo>
                    <a:pt x="3830" y="10220"/>
                  </a:lnTo>
                  <a:lnTo>
                    <a:pt x="3781" y="9990"/>
                  </a:lnTo>
                  <a:lnTo>
                    <a:pt x="3745" y="9736"/>
                  </a:lnTo>
                  <a:lnTo>
                    <a:pt x="3709" y="9434"/>
                  </a:lnTo>
                  <a:lnTo>
                    <a:pt x="3649" y="8746"/>
                  </a:lnTo>
                  <a:lnTo>
                    <a:pt x="3588" y="7949"/>
                  </a:lnTo>
                  <a:lnTo>
                    <a:pt x="3540" y="7079"/>
                  </a:lnTo>
                  <a:lnTo>
                    <a:pt x="3431" y="5219"/>
                  </a:lnTo>
                  <a:lnTo>
                    <a:pt x="3322" y="3358"/>
                  </a:lnTo>
                  <a:lnTo>
                    <a:pt x="3262" y="2501"/>
                  </a:lnTo>
                  <a:lnTo>
                    <a:pt x="3202" y="1727"/>
                  </a:lnTo>
                  <a:lnTo>
                    <a:pt x="3117" y="1075"/>
                  </a:lnTo>
                  <a:lnTo>
                    <a:pt x="3069" y="785"/>
                  </a:lnTo>
                  <a:lnTo>
                    <a:pt x="3020" y="544"/>
                  </a:lnTo>
                  <a:lnTo>
                    <a:pt x="2972" y="338"/>
                  </a:lnTo>
                  <a:lnTo>
                    <a:pt x="2924" y="181"/>
                  </a:lnTo>
                  <a:lnTo>
                    <a:pt x="2863" y="60"/>
                  </a:lnTo>
                  <a:lnTo>
                    <a:pt x="2827" y="2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3681801" y="1253763"/>
              <a:ext cx="869058" cy="1284100"/>
            </a:xfrm>
            <a:custGeom>
              <a:avLst/>
              <a:gdLst/>
              <a:ahLst/>
              <a:cxnLst/>
              <a:rect l="l" t="t" r="r" b="b"/>
              <a:pathLst>
                <a:path w="19377" h="28631" extrusionOk="0">
                  <a:moveTo>
                    <a:pt x="1547" y="1"/>
                  </a:moveTo>
                  <a:lnTo>
                    <a:pt x="1474" y="13"/>
                  </a:lnTo>
                  <a:lnTo>
                    <a:pt x="1414" y="49"/>
                  </a:lnTo>
                  <a:lnTo>
                    <a:pt x="1366" y="98"/>
                  </a:lnTo>
                  <a:lnTo>
                    <a:pt x="1317" y="158"/>
                  </a:lnTo>
                  <a:lnTo>
                    <a:pt x="1281" y="230"/>
                  </a:lnTo>
                  <a:lnTo>
                    <a:pt x="1257" y="315"/>
                  </a:lnTo>
                  <a:lnTo>
                    <a:pt x="1257" y="424"/>
                  </a:lnTo>
                  <a:lnTo>
                    <a:pt x="1257" y="532"/>
                  </a:lnTo>
                  <a:lnTo>
                    <a:pt x="1281" y="665"/>
                  </a:lnTo>
                  <a:lnTo>
                    <a:pt x="1317" y="810"/>
                  </a:lnTo>
                  <a:lnTo>
                    <a:pt x="1402" y="1124"/>
                  </a:lnTo>
                  <a:lnTo>
                    <a:pt x="1535" y="1487"/>
                  </a:lnTo>
                  <a:lnTo>
                    <a:pt x="1680" y="1885"/>
                  </a:lnTo>
                  <a:lnTo>
                    <a:pt x="2030" y="2767"/>
                  </a:lnTo>
                  <a:lnTo>
                    <a:pt x="2223" y="3250"/>
                  </a:lnTo>
                  <a:lnTo>
                    <a:pt x="2405" y="3758"/>
                  </a:lnTo>
                  <a:lnTo>
                    <a:pt x="2574" y="4277"/>
                  </a:lnTo>
                  <a:lnTo>
                    <a:pt x="2731" y="4809"/>
                  </a:lnTo>
                  <a:lnTo>
                    <a:pt x="2803" y="5074"/>
                  </a:lnTo>
                  <a:lnTo>
                    <a:pt x="2864" y="5352"/>
                  </a:lnTo>
                  <a:lnTo>
                    <a:pt x="2912" y="5618"/>
                  </a:lnTo>
                  <a:lnTo>
                    <a:pt x="2960" y="5884"/>
                  </a:lnTo>
                  <a:lnTo>
                    <a:pt x="2984" y="6162"/>
                  </a:lnTo>
                  <a:lnTo>
                    <a:pt x="3009" y="6427"/>
                  </a:lnTo>
                  <a:lnTo>
                    <a:pt x="3021" y="6693"/>
                  </a:lnTo>
                  <a:lnTo>
                    <a:pt x="3021" y="6959"/>
                  </a:lnTo>
                  <a:lnTo>
                    <a:pt x="2996" y="7237"/>
                  </a:lnTo>
                  <a:lnTo>
                    <a:pt x="2960" y="7539"/>
                  </a:lnTo>
                  <a:lnTo>
                    <a:pt x="2924" y="7865"/>
                  </a:lnTo>
                  <a:lnTo>
                    <a:pt x="2864" y="8215"/>
                  </a:lnTo>
                  <a:lnTo>
                    <a:pt x="2719" y="8988"/>
                  </a:lnTo>
                  <a:lnTo>
                    <a:pt x="2525" y="9834"/>
                  </a:lnTo>
                  <a:lnTo>
                    <a:pt x="2320" y="10752"/>
                  </a:lnTo>
                  <a:lnTo>
                    <a:pt x="2078" y="11718"/>
                  </a:lnTo>
                  <a:lnTo>
                    <a:pt x="1559" y="13772"/>
                  </a:lnTo>
                  <a:lnTo>
                    <a:pt x="1293" y="14823"/>
                  </a:lnTo>
                  <a:lnTo>
                    <a:pt x="1040" y="15874"/>
                  </a:lnTo>
                  <a:lnTo>
                    <a:pt x="786" y="16925"/>
                  </a:lnTo>
                  <a:lnTo>
                    <a:pt x="568" y="17964"/>
                  </a:lnTo>
                  <a:lnTo>
                    <a:pt x="363" y="18954"/>
                  </a:lnTo>
                  <a:lnTo>
                    <a:pt x="278" y="19437"/>
                  </a:lnTo>
                  <a:lnTo>
                    <a:pt x="206" y="19909"/>
                  </a:lnTo>
                  <a:lnTo>
                    <a:pt x="134" y="20368"/>
                  </a:lnTo>
                  <a:lnTo>
                    <a:pt x="85" y="20815"/>
                  </a:lnTo>
                  <a:lnTo>
                    <a:pt x="49" y="21237"/>
                  </a:lnTo>
                  <a:lnTo>
                    <a:pt x="13" y="21636"/>
                  </a:lnTo>
                  <a:lnTo>
                    <a:pt x="1" y="22035"/>
                  </a:lnTo>
                  <a:lnTo>
                    <a:pt x="13" y="22409"/>
                  </a:lnTo>
                  <a:lnTo>
                    <a:pt x="49" y="22784"/>
                  </a:lnTo>
                  <a:lnTo>
                    <a:pt x="85" y="23146"/>
                  </a:lnTo>
                  <a:lnTo>
                    <a:pt x="158" y="23508"/>
                  </a:lnTo>
                  <a:lnTo>
                    <a:pt x="242" y="23847"/>
                  </a:lnTo>
                  <a:lnTo>
                    <a:pt x="339" y="24185"/>
                  </a:lnTo>
                  <a:lnTo>
                    <a:pt x="448" y="24511"/>
                  </a:lnTo>
                  <a:lnTo>
                    <a:pt x="580" y="24825"/>
                  </a:lnTo>
                  <a:lnTo>
                    <a:pt x="725" y="25127"/>
                  </a:lnTo>
                  <a:lnTo>
                    <a:pt x="895" y="25429"/>
                  </a:lnTo>
                  <a:lnTo>
                    <a:pt x="1064" y="25707"/>
                  </a:lnTo>
                  <a:lnTo>
                    <a:pt x="1257" y="25973"/>
                  </a:lnTo>
                  <a:lnTo>
                    <a:pt x="1462" y="26238"/>
                  </a:lnTo>
                  <a:lnTo>
                    <a:pt x="1668" y="26480"/>
                  </a:lnTo>
                  <a:lnTo>
                    <a:pt x="1897" y="26722"/>
                  </a:lnTo>
                  <a:lnTo>
                    <a:pt x="2127" y="26939"/>
                  </a:lnTo>
                  <a:lnTo>
                    <a:pt x="2380" y="27144"/>
                  </a:lnTo>
                  <a:lnTo>
                    <a:pt x="2634" y="27350"/>
                  </a:lnTo>
                  <a:lnTo>
                    <a:pt x="2900" y="27531"/>
                  </a:lnTo>
                  <a:lnTo>
                    <a:pt x="3166" y="27700"/>
                  </a:lnTo>
                  <a:lnTo>
                    <a:pt x="3443" y="27857"/>
                  </a:lnTo>
                  <a:lnTo>
                    <a:pt x="3733" y="28002"/>
                  </a:lnTo>
                  <a:lnTo>
                    <a:pt x="4035" y="28135"/>
                  </a:lnTo>
                  <a:lnTo>
                    <a:pt x="4337" y="28244"/>
                  </a:lnTo>
                  <a:lnTo>
                    <a:pt x="4639" y="28352"/>
                  </a:lnTo>
                  <a:lnTo>
                    <a:pt x="4953" y="28437"/>
                  </a:lnTo>
                  <a:lnTo>
                    <a:pt x="5267" y="28509"/>
                  </a:lnTo>
                  <a:lnTo>
                    <a:pt x="5594" y="28558"/>
                  </a:lnTo>
                  <a:lnTo>
                    <a:pt x="5908" y="28594"/>
                  </a:lnTo>
                  <a:lnTo>
                    <a:pt x="6234" y="28618"/>
                  </a:lnTo>
                  <a:lnTo>
                    <a:pt x="6560" y="28630"/>
                  </a:lnTo>
                  <a:lnTo>
                    <a:pt x="17770" y="28630"/>
                  </a:lnTo>
                  <a:lnTo>
                    <a:pt x="17939" y="28618"/>
                  </a:lnTo>
                  <a:lnTo>
                    <a:pt x="18108" y="28582"/>
                  </a:lnTo>
                  <a:lnTo>
                    <a:pt x="18290" y="28534"/>
                  </a:lnTo>
                  <a:lnTo>
                    <a:pt x="18459" y="28461"/>
                  </a:lnTo>
                  <a:lnTo>
                    <a:pt x="18628" y="28365"/>
                  </a:lnTo>
                  <a:lnTo>
                    <a:pt x="18797" y="28256"/>
                  </a:lnTo>
                  <a:lnTo>
                    <a:pt x="18942" y="28135"/>
                  </a:lnTo>
                  <a:lnTo>
                    <a:pt x="19075" y="27990"/>
                  </a:lnTo>
                  <a:lnTo>
                    <a:pt x="19196" y="27845"/>
                  </a:lnTo>
                  <a:lnTo>
                    <a:pt x="19280" y="27688"/>
                  </a:lnTo>
                  <a:lnTo>
                    <a:pt x="19316" y="27604"/>
                  </a:lnTo>
                  <a:lnTo>
                    <a:pt x="19341" y="27519"/>
                  </a:lnTo>
                  <a:lnTo>
                    <a:pt x="19365" y="27422"/>
                  </a:lnTo>
                  <a:lnTo>
                    <a:pt x="19377" y="27338"/>
                  </a:lnTo>
                  <a:lnTo>
                    <a:pt x="19377" y="27241"/>
                  </a:lnTo>
                  <a:lnTo>
                    <a:pt x="19377" y="27157"/>
                  </a:lnTo>
                  <a:lnTo>
                    <a:pt x="19353" y="27060"/>
                  </a:lnTo>
                  <a:lnTo>
                    <a:pt x="19328" y="26963"/>
                  </a:lnTo>
                  <a:lnTo>
                    <a:pt x="19292" y="26879"/>
                  </a:lnTo>
                  <a:lnTo>
                    <a:pt x="19244" y="26782"/>
                  </a:lnTo>
                  <a:lnTo>
                    <a:pt x="19196" y="26685"/>
                  </a:lnTo>
                  <a:lnTo>
                    <a:pt x="19123" y="26589"/>
                  </a:lnTo>
                  <a:lnTo>
                    <a:pt x="19039" y="26492"/>
                  </a:lnTo>
                  <a:lnTo>
                    <a:pt x="18942" y="26396"/>
                  </a:lnTo>
                  <a:lnTo>
                    <a:pt x="18833" y="26299"/>
                  </a:lnTo>
                  <a:lnTo>
                    <a:pt x="18712" y="26202"/>
                  </a:lnTo>
                  <a:lnTo>
                    <a:pt x="18580" y="26106"/>
                  </a:lnTo>
                  <a:lnTo>
                    <a:pt x="18423" y="26021"/>
                  </a:lnTo>
                  <a:lnTo>
                    <a:pt x="18265" y="25924"/>
                  </a:lnTo>
                  <a:lnTo>
                    <a:pt x="18084" y="25840"/>
                  </a:lnTo>
                  <a:lnTo>
                    <a:pt x="17879" y="25743"/>
                  </a:lnTo>
                  <a:lnTo>
                    <a:pt x="17674" y="25659"/>
                  </a:lnTo>
                  <a:lnTo>
                    <a:pt x="17444" y="25574"/>
                  </a:lnTo>
                  <a:lnTo>
                    <a:pt x="17190" y="25490"/>
                  </a:lnTo>
                  <a:lnTo>
                    <a:pt x="16925" y="25405"/>
                  </a:lnTo>
                  <a:lnTo>
                    <a:pt x="16635" y="25332"/>
                  </a:lnTo>
                  <a:lnTo>
                    <a:pt x="16333" y="25260"/>
                  </a:lnTo>
                  <a:lnTo>
                    <a:pt x="16019" y="25175"/>
                  </a:lnTo>
                  <a:lnTo>
                    <a:pt x="15306" y="25043"/>
                  </a:lnTo>
                  <a:lnTo>
                    <a:pt x="14521" y="24922"/>
                  </a:lnTo>
                  <a:lnTo>
                    <a:pt x="13651" y="24813"/>
                  </a:lnTo>
                  <a:lnTo>
                    <a:pt x="12685" y="24716"/>
                  </a:lnTo>
                  <a:lnTo>
                    <a:pt x="11634" y="24644"/>
                  </a:lnTo>
                  <a:lnTo>
                    <a:pt x="10474" y="24584"/>
                  </a:lnTo>
                  <a:lnTo>
                    <a:pt x="9218" y="24559"/>
                  </a:lnTo>
                  <a:lnTo>
                    <a:pt x="7865" y="24547"/>
                  </a:lnTo>
                  <a:lnTo>
                    <a:pt x="4229" y="24547"/>
                  </a:lnTo>
                  <a:lnTo>
                    <a:pt x="4168" y="24439"/>
                  </a:lnTo>
                  <a:lnTo>
                    <a:pt x="4023" y="24149"/>
                  </a:lnTo>
                  <a:lnTo>
                    <a:pt x="3915" y="23931"/>
                  </a:lnTo>
                  <a:lnTo>
                    <a:pt x="3806" y="23678"/>
                  </a:lnTo>
                  <a:lnTo>
                    <a:pt x="3697" y="23388"/>
                  </a:lnTo>
                  <a:lnTo>
                    <a:pt x="3576" y="23061"/>
                  </a:lnTo>
                  <a:lnTo>
                    <a:pt x="3468" y="22699"/>
                  </a:lnTo>
                  <a:lnTo>
                    <a:pt x="3359" y="22313"/>
                  </a:lnTo>
                  <a:lnTo>
                    <a:pt x="3262" y="21878"/>
                  </a:lnTo>
                  <a:lnTo>
                    <a:pt x="3178" y="21431"/>
                  </a:lnTo>
                  <a:lnTo>
                    <a:pt x="3117" y="20960"/>
                  </a:lnTo>
                  <a:lnTo>
                    <a:pt x="3081" y="20452"/>
                  </a:lnTo>
                  <a:lnTo>
                    <a:pt x="3081" y="20199"/>
                  </a:lnTo>
                  <a:lnTo>
                    <a:pt x="3081" y="19933"/>
                  </a:lnTo>
                  <a:lnTo>
                    <a:pt x="3081" y="19667"/>
                  </a:lnTo>
                  <a:lnTo>
                    <a:pt x="3105" y="19401"/>
                  </a:lnTo>
                  <a:lnTo>
                    <a:pt x="3129" y="19111"/>
                  </a:lnTo>
                  <a:lnTo>
                    <a:pt x="3166" y="18821"/>
                  </a:lnTo>
                  <a:lnTo>
                    <a:pt x="3274" y="18217"/>
                  </a:lnTo>
                  <a:lnTo>
                    <a:pt x="3407" y="17565"/>
                  </a:lnTo>
                  <a:lnTo>
                    <a:pt x="3564" y="16877"/>
                  </a:lnTo>
                  <a:lnTo>
                    <a:pt x="3927" y="15391"/>
                  </a:lnTo>
                  <a:lnTo>
                    <a:pt x="4108" y="14606"/>
                  </a:lnTo>
                  <a:lnTo>
                    <a:pt x="4277" y="13784"/>
                  </a:lnTo>
                  <a:lnTo>
                    <a:pt x="4434" y="12939"/>
                  </a:lnTo>
                  <a:lnTo>
                    <a:pt x="4506" y="12504"/>
                  </a:lnTo>
                  <a:lnTo>
                    <a:pt x="4579" y="12069"/>
                  </a:lnTo>
                  <a:lnTo>
                    <a:pt x="4639" y="11622"/>
                  </a:lnTo>
                  <a:lnTo>
                    <a:pt x="4688" y="11175"/>
                  </a:lnTo>
                  <a:lnTo>
                    <a:pt x="4724" y="10716"/>
                  </a:lnTo>
                  <a:lnTo>
                    <a:pt x="4760" y="10257"/>
                  </a:lnTo>
                  <a:lnTo>
                    <a:pt x="4772" y="9798"/>
                  </a:lnTo>
                  <a:lnTo>
                    <a:pt x="4784" y="9327"/>
                  </a:lnTo>
                  <a:lnTo>
                    <a:pt x="4772" y="8856"/>
                  </a:lnTo>
                  <a:lnTo>
                    <a:pt x="4760" y="8372"/>
                  </a:lnTo>
                  <a:lnTo>
                    <a:pt x="4724" y="7889"/>
                  </a:lnTo>
                  <a:lnTo>
                    <a:pt x="4676" y="7406"/>
                  </a:lnTo>
                  <a:lnTo>
                    <a:pt x="4603" y="6923"/>
                  </a:lnTo>
                  <a:lnTo>
                    <a:pt x="4519" y="6427"/>
                  </a:lnTo>
                  <a:lnTo>
                    <a:pt x="4422" y="5944"/>
                  </a:lnTo>
                  <a:lnTo>
                    <a:pt x="4313" y="5485"/>
                  </a:lnTo>
                  <a:lnTo>
                    <a:pt x="4217" y="5038"/>
                  </a:lnTo>
                  <a:lnTo>
                    <a:pt x="4108" y="4615"/>
                  </a:lnTo>
                  <a:lnTo>
                    <a:pt x="3999" y="4217"/>
                  </a:lnTo>
                  <a:lnTo>
                    <a:pt x="3878" y="3830"/>
                  </a:lnTo>
                  <a:lnTo>
                    <a:pt x="3770" y="3468"/>
                  </a:lnTo>
                  <a:lnTo>
                    <a:pt x="3649" y="3130"/>
                  </a:lnTo>
                  <a:lnTo>
                    <a:pt x="3528" y="2803"/>
                  </a:lnTo>
                  <a:lnTo>
                    <a:pt x="3419" y="2501"/>
                  </a:lnTo>
                  <a:lnTo>
                    <a:pt x="3298" y="2212"/>
                  </a:lnTo>
                  <a:lnTo>
                    <a:pt x="3178" y="1946"/>
                  </a:lnTo>
                  <a:lnTo>
                    <a:pt x="3057" y="1692"/>
                  </a:lnTo>
                  <a:lnTo>
                    <a:pt x="2936" y="1463"/>
                  </a:lnTo>
                  <a:lnTo>
                    <a:pt x="2827" y="1245"/>
                  </a:lnTo>
                  <a:lnTo>
                    <a:pt x="2707" y="1052"/>
                  </a:lnTo>
                  <a:lnTo>
                    <a:pt x="2598" y="871"/>
                  </a:lnTo>
                  <a:lnTo>
                    <a:pt x="2477" y="714"/>
                  </a:lnTo>
                  <a:lnTo>
                    <a:pt x="2368" y="569"/>
                  </a:lnTo>
                  <a:lnTo>
                    <a:pt x="2260" y="436"/>
                  </a:lnTo>
                  <a:lnTo>
                    <a:pt x="2163" y="327"/>
                  </a:lnTo>
                  <a:lnTo>
                    <a:pt x="2054" y="230"/>
                  </a:lnTo>
                  <a:lnTo>
                    <a:pt x="1958" y="158"/>
                  </a:lnTo>
                  <a:lnTo>
                    <a:pt x="1873" y="98"/>
                  </a:lnTo>
                  <a:lnTo>
                    <a:pt x="1776" y="49"/>
                  </a:lnTo>
                  <a:lnTo>
                    <a:pt x="1692" y="13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155331" y="1022425"/>
              <a:ext cx="331621" cy="313771"/>
            </a:xfrm>
            <a:custGeom>
              <a:avLst/>
              <a:gdLst/>
              <a:ahLst/>
              <a:cxnLst/>
              <a:rect l="l" t="t" r="r" b="b"/>
              <a:pathLst>
                <a:path w="7394" h="6996" extrusionOk="0">
                  <a:moveTo>
                    <a:pt x="2537" y="1"/>
                  </a:moveTo>
                  <a:lnTo>
                    <a:pt x="2272" y="13"/>
                  </a:lnTo>
                  <a:lnTo>
                    <a:pt x="2006" y="49"/>
                  </a:lnTo>
                  <a:lnTo>
                    <a:pt x="1873" y="73"/>
                  </a:lnTo>
                  <a:lnTo>
                    <a:pt x="1728" y="110"/>
                  </a:lnTo>
                  <a:lnTo>
                    <a:pt x="1607" y="158"/>
                  </a:lnTo>
                  <a:lnTo>
                    <a:pt x="1486" y="206"/>
                  </a:lnTo>
                  <a:lnTo>
                    <a:pt x="1353" y="267"/>
                  </a:lnTo>
                  <a:lnTo>
                    <a:pt x="1245" y="351"/>
                  </a:lnTo>
                  <a:lnTo>
                    <a:pt x="1124" y="424"/>
                  </a:lnTo>
                  <a:lnTo>
                    <a:pt x="1027" y="520"/>
                  </a:lnTo>
                  <a:lnTo>
                    <a:pt x="931" y="617"/>
                  </a:lnTo>
                  <a:lnTo>
                    <a:pt x="846" y="726"/>
                  </a:lnTo>
                  <a:lnTo>
                    <a:pt x="774" y="846"/>
                  </a:lnTo>
                  <a:lnTo>
                    <a:pt x="713" y="967"/>
                  </a:lnTo>
                  <a:lnTo>
                    <a:pt x="665" y="1088"/>
                  </a:lnTo>
                  <a:lnTo>
                    <a:pt x="641" y="1221"/>
                  </a:lnTo>
                  <a:lnTo>
                    <a:pt x="629" y="1354"/>
                  </a:lnTo>
                  <a:lnTo>
                    <a:pt x="641" y="1487"/>
                  </a:lnTo>
                  <a:lnTo>
                    <a:pt x="665" y="1632"/>
                  </a:lnTo>
                  <a:lnTo>
                    <a:pt x="725" y="1777"/>
                  </a:lnTo>
                  <a:lnTo>
                    <a:pt x="604" y="1813"/>
                  </a:lnTo>
                  <a:lnTo>
                    <a:pt x="484" y="1885"/>
                  </a:lnTo>
                  <a:lnTo>
                    <a:pt x="387" y="1970"/>
                  </a:lnTo>
                  <a:lnTo>
                    <a:pt x="290" y="2066"/>
                  </a:lnTo>
                  <a:lnTo>
                    <a:pt x="206" y="2175"/>
                  </a:lnTo>
                  <a:lnTo>
                    <a:pt x="133" y="2284"/>
                  </a:lnTo>
                  <a:lnTo>
                    <a:pt x="85" y="2417"/>
                  </a:lnTo>
                  <a:lnTo>
                    <a:pt x="49" y="2538"/>
                  </a:lnTo>
                  <a:lnTo>
                    <a:pt x="25" y="2658"/>
                  </a:lnTo>
                  <a:lnTo>
                    <a:pt x="0" y="2791"/>
                  </a:lnTo>
                  <a:lnTo>
                    <a:pt x="0" y="2924"/>
                  </a:lnTo>
                  <a:lnTo>
                    <a:pt x="0" y="3045"/>
                  </a:lnTo>
                  <a:lnTo>
                    <a:pt x="37" y="3299"/>
                  </a:lnTo>
                  <a:lnTo>
                    <a:pt x="73" y="3564"/>
                  </a:lnTo>
                  <a:lnTo>
                    <a:pt x="121" y="3734"/>
                  </a:lnTo>
                  <a:lnTo>
                    <a:pt x="170" y="3903"/>
                  </a:lnTo>
                  <a:lnTo>
                    <a:pt x="302" y="4265"/>
                  </a:lnTo>
                  <a:lnTo>
                    <a:pt x="447" y="4640"/>
                  </a:lnTo>
                  <a:lnTo>
                    <a:pt x="592" y="5038"/>
                  </a:lnTo>
                  <a:lnTo>
                    <a:pt x="665" y="5256"/>
                  </a:lnTo>
                  <a:lnTo>
                    <a:pt x="725" y="5473"/>
                  </a:lnTo>
                  <a:lnTo>
                    <a:pt x="786" y="5703"/>
                  </a:lnTo>
                  <a:lnTo>
                    <a:pt x="834" y="5944"/>
                  </a:lnTo>
                  <a:lnTo>
                    <a:pt x="858" y="6186"/>
                  </a:lnTo>
                  <a:lnTo>
                    <a:pt x="882" y="6451"/>
                  </a:lnTo>
                  <a:lnTo>
                    <a:pt x="882" y="6717"/>
                  </a:lnTo>
                  <a:lnTo>
                    <a:pt x="870" y="6995"/>
                  </a:lnTo>
                  <a:lnTo>
                    <a:pt x="2634" y="5292"/>
                  </a:lnTo>
                  <a:lnTo>
                    <a:pt x="2537" y="5256"/>
                  </a:lnTo>
                  <a:lnTo>
                    <a:pt x="2453" y="5207"/>
                  </a:lnTo>
                  <a:lnTo>
                    <a:pt x="2368" y="5159"/>
                  </a:lnTo>
                  <a:lnTo>
                    <a:pt x="2284" y="5099"/>
                  </a:lnTo>
                  <a:lnTo>
                    <a:pt x="2211" y="5026"/>
                  </a:lnTo>
                  <a:lnTo>
                    <a:pt x="2151" y="4954"/>
                  </a:lnTo>
                  <a:lnTo>
                    <a:pt x="2090" y="4869"/>
                  </a:lnTo>
                  <a:lnTo>
                    <a:pt x="2054" y="4784"/>
                  </a:lnTo>
                  <a:lnTo>
                    <a:pt x="2018" y="4688"/>
                  </a:lnTo>
                  <a:lnTo>
                    <a:pt x="1994" y="4591"/>
                  </a:lnTo>
                  <a:lnTo>
                    <a:pt x="1982" y="4495"/>
                  </a:lnTo>
                  <a:lnTo>
                    <a:pt x="1994" y="4398"/>
                  </a:lnTo>
                  <a:lnTo>
                    <a:pt x="2006" y="4289"/>
                  </a:lnTo>
                  <a:lnTo>
                    <a:pt x="2030" y="4205"/>
                  </a:lnTo>
                  <a:lnTo>
                    <a:pt x="2066" y="4108"/>
                  </a:lnTo>
                  <a:lnTo>
                    <a:pt x="2114" y="4023"/>
                  </a:lnTo>
                  <a:lnTo>
                    <a:pt x="2175" y="3951"/>
                  </a:lnTo>
                  <a:lnTo>
                    <a:pt x="2247" y="3878"/>
                  </a:lnTo>
                  <a:lnTo>
                    <a:pt x="2332" y="3818"/>
                  </a:lnTo>
                  <a:lnTo>
                    <a:pt x="2416" y="3770"/>
                  </a:lnTo>
                  <a:lnTo>
                    <a:pt x="2513" y="3746"/>
                  </a:lnTo>
                  <a:lnTo>
                    <a:pt x="2610" y="3721"/>
                  </a:lnTo>
                  <a:lnTo>
                    <a:pt x="2706" y="3721"/>
                  </a:lnTo>
                  <a:lnTo>
                    <a:pt x="2803" y="3734"/>
                  </a:lnTo>
                  <a:lnTo>
                    <a:pt x="2912" y="3758"/>
                  </a:lnTo>
                  <a:lnTo>
                    <a:pt x="3008" y="3806"/>
                  </a:lnTo>
                  <a:lnTo>
                    <a:pt x="3093" y="3854"/>
                  </a:lnTo>
                  <a:lnTo>
                    <a:pt x="3178" y="3927"/>
                  </a:lnTo>
                  <a:lnTo>
                    <a:pt x="3250" y="3999"/>
                  </a:lnTo>
                  <a:lnTo>
                    <a:pt x="3310" y="4096"/>
                  </a:lnTo>
                  <a:lnTo>
                    <a:pt x="3359" y="4180"/>
                  </a:lnTo>
                  <a:lnTo>
                    <a:pt x="3395" y="4277"/>
                  </a:lnTo>
                  <a:lnTo>
                    <a:pt x="3443" y="4470"/>
                  </a:lnTo>
                  <a:lnTo>
                    <a:pt x="3504" y="4748"/>
                  </a:lnTo>
                  <a:lnTo>
                    <a:pt x="3528" y="4893"/>
                  </a:lnTo>
                  <a:lnTo>
                    <a:pt x="3576" y="5014"/>
                  </a:lnTo>
                  <a:lnTo>
                    <a:pt x="3612" y="5111"/>
                  </a:lnTo>
                  <a:lnTo>
                    <a:pt x="3637" y="5135"/>
                  </a:lnTo>
                  <a:lnTo>
                    <a:pt x="3661" y="5147"/>
                  </a:lnTo>
                  <a:lnTo>
                    <a:pt x="3685" y="5147"/>
                  </a:lnTo>
                  <a:lnTo>
                    <a:pt x="3709" y="5135"/>
                  </a:lnTo>
                  <a:lnTo>
                    <a:pt x="3745" y="5062"/>
                  </a:lnTo>
                  <a:lnTo>
                    <a:pt x="3782" y="4954"/>
                  </a:lnTo>
                  <a:lnTo>
                    <a:pt x="3806" y="4809"/>
                  </a:lnTo>
                  <a:lnTo>
                    <a:pt x="3854" y="4543"/>
                  </a:lnTo>
                  <a:lnTo>
                    <a:pt x="3866" y="4362"/>
                  </a:lnTo>
                  <a:lnTo>
                    <a:pt x="4035" y="3359"/>
                  </a:lnTo>
                  <a:lnTo>
                    <a:pt x="4301" y="3359"/>
                  </a:lnTo>
                  <a:lnTo>
                    <a:pt x="4917" y="3347"/>
                  </a:lnTo>
                  <a:lnTo>
                    <a:pt x="5279" y="3323"/>
                  </a:lnTo>
                  <a:lnTo>
                    <a:pt x="5642" y="3299"/>
                  </a:lnTo>
                  <a:lnTo>
                    <a:pt x="5968" y="3238"/>
                  </a:lnTo>
                  <a:lnTo>
                    <a:pt x="6113" y="3214"/>
                  </a:lnTo>
                  <a:lnTo>
                    <a:pt x="6234" y="3178"/>
                  </a:lnTo>
                  <a:lnTo>
                    <a:pt x="6451" y="3081"/>
                  </a:lnTo>
                  <a:lnTo>
                    <a:pt x="6669" y="2960"/>
                  </a:lnTo>
                  <a:lnTo>
                    <a:pt x="6777" y="2900"/>
                  </a:lnTo>
                  <a:lnTo>
                    <a:pt x="6874" y="2828"/>
                  </a:lnTo>
                  <a:lnTo>
                    <a:pt x="6971" y="2743"/>
                  </a:lnTo>
                  <a:lnTo>
                    <a:pt x="7055" y="2658"/>
                  </a:lnTo>
                  <a:lnTo>
                    <a:pt x="7140" y="2574"/>
                  </a:lnTo>
                  <a:lnTo>
                    <a:pt x="7212" y="2477"/>
                  </a:lnTo>
                  <a:lnTo>
                    <a:pt x="7273" y="2368"/>
                  </a:lnTo>
                  <a:lnTo>
                    <a:pt x="7321" y="2272"/>
                  </a:lnTo>
                  <a:lnTo>
                    <a:pt x="7357" y="2151"/>
                  </a:lnTo>
                  <a:lnTo>
                    <a:pt x="7381" y="2030"/>
                  </a:lnTo>
                  <a:lnTo>
                    <a:pt x="7393" y="1909"/>
                  </a:lnTo>
                  <a:lnTo>
                    <a:pt x="7381" y="1789"/>
                  </a:lnTo>
                  <a:lnTo>
                    <a:pt x="7357" y="1680"/>
                  </a:lnTo>
                  <a:lnTo>
                    <a:pt x="7321" y="1583"/>
                  </a:lnTo>
                  <a:lnTo>
                    <a:pt x="7273" y="1487"/>
                  </a:lnTo>
                  <a:lnTo>
                    <a:pt x="7224" y="1390"/>
                  </a:lnTo>
                  <a:lnTo>
                    <a:pt x="7164" y="1305"/>
                  </a:lnTo>
                  <a:lnTo>
                    <a:pt x="7091" y="1221"/>
                  </a:lnTo>
                  <a:lnTo>
                    <a:pt x="7007" y="1148"/>
                  </a:lnTo>
                  <a:lnTo>
                    <a:pt x="6934" y="1088"/>
                  </a:lnTo>
                  <a:lnTo>
                    <a:pt x="6753" y="967"/>
                  </a:lnTo>
                  <a:lnTo>
                    <a:pt x="6560" y="871"/>
                  </a:lnTo>
                  <a:lnTo>
                    <a:pt x="6367" y="786"/>
                  </a:lnTo>
                  <a:lnTo>
                    <a:pt x="6161" y="714"/>
                  </a:lnTo>
                  <a:lnTo>
                    <a:pt x="5883" y="629"/>
                  </a:lnTo>
                  <a:lnTo>
                    <a:pt x="5606" y="544"/>
                  </a:lnTo>
                  <a:lnTo>
                    <a:pt x="5038" y="399"/>
                  </a:lnTo>
                  <a:lnTo>
                    <a:pt x="4458" y="279"/>
                  </a:lnTo>
                  <a:lnTo>
                    <a:pt x="3878" y="170"/>
                  </a:lnTo>
                  <a:lnTo>
                    <a:pt x="3335" y="85"/>
                  </a:lnTo>
                  <a:lnTo>
                    <a:pt x="3069" y="49"/>
                  </a:lnTo>
                  <a:lnTo>
                    <a:pt x="2803" y="13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176456" y="2416464"/>
              <a:ext cx="43370" cy="614983"/>
            </a:xfrm>
            <a:custGeom>
              <a:avLst/>
              <a:gdLst/>
              <a:ahLst/>
              <a:cxnLst/>
              <a:rect l="l" t="t" r="r" b="b"/>
              <a:pathLst>
                <a:path w="967" h="13712" extrusionOk="0">
                  <a:moveTo>
                    <a:pt x="1" y="0"/>
                  </a:moveTo>
                  <a:lnTo>
                    <a:pt x="1" y="13711"/>
                  </a:lnTo>
                  <a:lnTo>
                    <a:pt x="967" y="1371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3982523" y="3020553"/>
              <a:ext cx="215639" cy="141995"/>
            </a:xfrm>
            <a:custGeom>
              <a:avLst/>
              <a:gdLst/>
              <a:ahLst/>
              <a:cxnLst/>
              <a:rect l="l" t="t" r="r" b="b"/>
              <a:pathLst>
                <a:path w="4808" h="3166" extrusionOk="0">
                  <a:moveTo>
                    <a:pt x="4808" y="0"/>
                  </a:moveTo>
                  <a:lnTo>
                    <a:pt x="0" y="2235"/>
                  </a:lnTo>
                  <a:lnTo>
                    <a:pt x="0" y="2888"/>
                  </a:lnTo>
                  <a:lnTo>
                    <a:pt x="592" y="3165"/>
                  </a:lnTo>
                  <a:lnTo>
                    <a:pt x="4808" y="1535"/>
                  </a:lnTo>
                  <a:lnTo>
                    <a:pt x="48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3939153" y="3107249"/>
              <a:ext cx="86740" cy="86157"/>
            </a:xfrm>
            <a:custGeom>
              <a:avLst/>
              <a:gdLst/>
              <a:ahLst/>
              <a:cxnLst/>
              <a:rect l="l" t="t" r="r" b="b"/>
              <a:pathLst>
                <a:path w="1934" h="1921" extrusionOk="0">
                  <a:moveTo>
                    <a:pt x="870" y="0"/>
                  </a:moveTo>
                  <a:lnTo>
                    <a:pt x="774" y="12"/>
                  </a:lnTo>
                  <a:lnTo>
                    <a:pt x="677" y="37"/>
                  </a:lnTo>
                  <a:lnTo>
                    <a:pt x="593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1" y="278"/>
                  </a:lnTo>
                  <a:lnTo>
                    <a:pt x="218" y="351"/>
                  </a:lnTo>
                  <a:lnTo>
                    <a:pt x="170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5" y="761"/>
                  </a:lnTo>
                  <a:lnTo>
                    <a:pt x="13" y="858"/>
                  </a:lnTo>
                  <a:lnTo>
                    <a:pt x="1" y="955"/>
                  </a:lnTo>
                  <a:lnTo>
                    <a:pt x="13" y="1051"/>
                  </a:lnTo>
                  <a:lnTo>
                    <a:pt x="25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70" y="1498"/>
                  </a:lnTo>
                  <a:lnTo>
                    <a:pt x="218" y="1571"/>
                  </a:lnTo>
                  <a:lnTo>
                    <a:pt x="291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3" y="1848"/>
                  </a:lnTo>
                  <a:lnTo>
                    <a:pt x="677" y="1873"/>
                  </a:lnTo>
                  <a:lnTo>
                    <a:pt x="774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4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499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4" y="1571"/>
                  </a:lnTo>
                  <a:lnTo>
                    <a:pt x="1764" y="1498"/>
                  </a:lnTo>
                  <a:lnTo>
                    <a:pt x="1813" y="1414"/>
                  </a:lnTo>
                  <a:lnTo>
                    <a:pt x="1849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9" y="580"/>
                  </a:lnTo>
                  <a:lnTo>
                    <a:pt x="1813" y="496"/>
                  </a:lnTo>
                  <a:lnTo>
                    <a:pt x="1764" y="423"/>
                  </a:lnTo>
                  <a:lnTo>
                    <a:pt x="1704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499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198118" y="3020553"/>
              <a:ext cx="215684" cy="141995"/>
            </a:xfrm>
            <a:custGeom>
              <a:avLst/>
              <a:gdLst/>
              <a:ahLst/>
              <a:cxnLst/>
              <a:rect l="l" t="t" r="r" b="b"/>
              <a:pathLst>
                <a:path w="4809" h="3166" extrusionOk="0">
                  <a:moveTo>
                    <a:pt x="1" y="0"/>
                  </a:moveTo>
                  <a:lnTo>
                    <a:pt x="1" y="1535"/>
                  </a:lnTo>
                  <a:lnTo>
                    <a:pt x="4217" y="3165"/>
                  </a:lnTo>
                  <a:lnTo>
                    <a:pt x="4809" y="2888"/>
                  </a:lnTo>
                  <a:lnTo>
                    <a:pt x="4809" y="22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370433" y="3107249"/>
              <a:ext cx="86695" cy="86157"/>
            </a:xfrm>
            <a:custGeom>
              <a:avLst/>
              <a:gdLst/>
              <a:ahLst/>
              <a:cxnLst/>
              <a:rect l="l" t="t" r="r" b="b"/>
              <a:pathLst>
                <a:path w="1933" h="1921" extrusionOk="0">
                  <a:moveTo>
                    <a:pt x="870" y="0"/>
                  </a:moveTo>
                  <a:lnTo>
                    <a:pt x="773" y="12"/>
                  </a:lnTo>
                  <a:lnTo>
                    <a:pt x="677" y="37"/>
                  </a:lnTo>
                  <a:lnTo>
                    <a:pt x="592" y="73"/>
                  </a:lnTo>
                  <a:lnTo>
                    <a:pt x="508" y="109"/>
                  </a:lnTo>
                  <a:lnTo>
                    <a:pt x="423" y="157"/>
                  </a:lnTo>
                  <a:lnTo>
                    <a:pt x="351" y="218"/>
                  </a:lnTo>
                  <a:lnTo>
                    <a:pt x="290" y="278"/>
                  </a:lnTo>
                  <a:lnTo>
                    <a:pt x="230" y="351"/>
                  </a:lnTo>
                  <a:lnTo>
                    <a:pt x="169" y="423"/>
                  </a:lnTo>
                  <a:lnTo>
                    <a:pt x="121" y="496"/>
                  </a:lnTo>
                  <a:lnTo>
                    <a:pt x="85" y="580"/>
                  </a:lnTo>
                  <a:lnTo>
                    <a:pt x="49" y="665"/>
                  </a:lnTo>
                  <a:lnTo>
                    <a:pt x="24" y="761"/>
                  </a:lnTo>
                  <a:lnTo>
                    <a:pt x="12" y="858"/>
                  </a:lnTo>
                  <a:lnTo>
                    <a:pt x="0" y="955"/>
                  </a:lnTo>
                  <a:lnTo>
                    <a:pt x="12" y="1051"/>
                  </a:lnTo>
                  <a:lnTo>
                    <a:pt x="24" y="1148"/>
                  </a:lnTo>
                  <a:lnTo>
                    <a:pt x="49" y="1244"/>
                  </a:lnTo>
                  <a:lnTo>
                    <a:pt x="85" y="1329"/>
                  </a:lnTo>
                  <a:lnTo>
                    <a:pt x="121" y="1414"/>
                  </a:lnTo>
                  <a:lnTo>
                    <a:pt x="169" y="1498"/>
                  </a:lnTo>
                  <a:lnTo>
                    <a:pt x="230" y="1571"/>
                  </a:lnTo>
                  <a:lnTo>
                    <a:pt x="290" y="1631"/>
                  </a:lnTo>
                  <a:lnTo>
                    <a:pt x="351" y="1704"/>
                  </a:lnTo>
                  <a:lnTo>
                    <a:pt x="423" y="1752"/>
                  </a:lnTo>
                  <a:lnTo>
                    <a:pt x="508" y="1800"/>
                  </a:lnTo>
                  <a:lnTo>
                    <a:pt x="592" y="1848"/>
                  </a:lnTo>
                  <a:lnTo>
                    <a:pt x="677" y="1873"/>
                  </a:lnTo>
                  <a:lnTo>
                    <a:pt x="773" y="1897"/>
                  </a:lnTo>
                  <a:lnTo>
                    <a:pt x="870" y="1909"/>
                  </a:lnTo>
                  <a:lnTo>
                    <a:pt x="967" y="1921"/>
                  </a:lnTo>
                  <a:lnTo>
                    <a:pt x="1063" y="1909"/>
                  </a:lnTo>
                  <a:lnTo>
                    <a:pt x="1160" y="1897"/>
                  </a:lnTo>
                  <a:lnTo>
                    <a:pt x="1257" y="1873"/>
                  </a:lnTo>
                  <a:lnTo>
                    <a:pt x="1341" y="1848"/>
                  </a:lnTo>
                  <a:lnTo>
                    <a:pt x="1426" y="1800"/>
                  </a:lnTo>
                  <a:lnTo>
                    <a:pt x="1510" y="1752"/>
                  </a:lnTo>
                  <a:lnTo>
                    <a:pt x="1583" y="1704"/>
                  </a:lnTo>
                  <a:lnTo>
                    <a:pt x="1643" y="1631"/>
                  </a:lnTo>
                  <a:lnTo>
                    <a:pt x="1703" y="1571"/>
                  </a:lnTo>
                  <a:lnTo>
                    <a:pt x="1764" y="1498"/>
                  </a:lnTo>
                  <a:lnTo>
                    <a:pt x="1812" y="1414"/>
                  </a:lnTo>
                  <a:lnTo>
                    <a:pt x="1848" y="1329"/>
                  </a:lnTo>
                  <a:lnTo>
                    <a:pt x="1885" y="1244"/>
                  </a:lnTo>
                  <a:lnTo>
                    <a:pt x="1909" y="1148"/>
                  </a:lnTo>
                  <a:lnTo>
                    <a:pt x="1921" y="1051"/>
                  </a:lnTo>
                  <a:lnTo>
                    <a:pt x="1933" y="955"/>
                  </a:lnTo>
                  <a:lnTo>
                    <a:pt x="1921" y="858"/>
                  </a:lnTo>
                  <a:lnTo>
                    <a:pt x="1909" y="761"/>
                  </a:lnTo>
                  <a:lnTo>
                    <a:pt x="1885" y="665"/>
                  </a:lnTo>
                  <a:lnTo>
                    <a:pt x="1848" y="580"/>
                  </a:lnTo>
                  <a:lnTo>
                    <a:pt x="1812" y="496"/>
                  </a:lnTo>
                  <a:lnTo>
                    <a:pt x="1764" y="423"/>
                  </a:lnTo>
                  <a:lnTo>
                    <a:pt x="1703" y="351"/>
                  </a:lnTo>
                  <a:lnTo>
                    <a:pt x="1643" y="278"/>
                  </a:lnTo>
                  <a:lnTo>
                    <a:pt x="1583" y="218"/>
                  </a:lnTo>
                  <a:lnTo>
                    <a:pt x="1510" y="157"/>
                  </a:lnTo>
                  <a:lnTo>
                    <a:pt x="1426" y="109"/>
                  </a:lnTo>
                  <a:lnTo>
                    <a:pt x="1341" y="73"/>
                  </a:lnTo>
                  <a:lnTo>
                    <a:pt x="1257" y="37"/>
                  </a:lnTo>
                  <a:lnTo>
                    <a:pt x="1160" y="1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154793" y="2479837"/>
              <a:ext cx="86740" cy="247662"/>
            </a:xfrm>
            <a:custGeom>
              <a:avLst/>
              <a:gdLst/>
              <a:ahLst/>
              <a:cxnLst/>
              <a:rect l="l" t="t" r="r" b="b"/>
              <a:pathLst>
                <a:path w="1934" h="5522" extrusionOk="0">
                  <a:moveTo>
                    <a:pt x="0" y="1"/>
                  </a:moveTo>
                  <a:lnTo>
                    <a:pt x="0" y="5521"/>
                  </a:lnTo>
                  <a:lnTo>
                    <a:pt x="1933" y="5521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135821" y="2631566"/>
              <a:ext cx="26596" cy="24937"/>
            </a:xfrm>
            <a:custGeom>
              <a:avLst/>
              <a:gdLst/>
              <a:ahLst/>
              <a:cxnLst/>
              <a:rect l="l" t="t" r="r" b="b"/>
              <a:pathLst>
                <a:path w="593" h="556" extrusionOk="0">
                  <a:moveTo>
                    <a:pt x="1" y="0"/>
                  </a:moveTo>
                  <a:lnTo>
                    <a:pt x="1" y="556"/>
                  </a:lnTo>
                  <a:lnTo>
                    <a:pt x="593" y="55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25550" y="2619636"/>
              <a:ext cx="11930" cy="48797"/>
            </a:xfrm>
            <a:custGeom>
              <a:avLst/>
              <a:gdLst/>
              <a:ahLst/>
              <a:cxnLst/>
              <a:rect l="l" t="t" r="r" b="b"/>
              <a:pathLst>
                <a:path w="266" h="1088" extrusionOk="0">
                  <a:moveTo>
                    <a:pt x="0" y="0"/>
                  </a:moveTo>
                  <a:lnTo>
                    <a:pt x="0" y="1088"/>
                  </a:lnTo>
                  <a:lnTo>
                    <a:pt x="266" y="108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4842303" y="2996155"/>
              <a:ext cx="262821" cy="197250"/>
            </a:xfrm>
            <a:custGeom>
              <a:avLst/>
              <a:gdLst/>
              <a:ahLst/>
              <a:cxnLst/>
              <a:rect l="l" t="t" r="r" b="b"/>
              <a:pathLst>
                <a:path w="5860" h="4398" extrusionOk="0">
                  <a:moveTo>
                    <a:pt x="2960" y="1"/>
                  </a:moveTo>
                  <a:lnTo>
                    <a:pt x="1" y="134"/>
                  </a:lnTo>
                  <a:lnTo>
                    <a:pt x="593" y="4398"/>
                  </a:lnTo>
                  <a:lnTo>
                    <a:pt x="5860" y="4398"/>
                  </a:lnTo>
                  <a:lnTo>
                    <a:pt x="5739" y="4253"/>
                  </a:lnTo>
                  <a:lnTo>
                    <a:pt x="5582" y="4108"/>
                  </a:lnTo>
                  <a:lnTo>
                    <a:pt x="5413" y="3975"/>
                  </a:lnTo>
                  <a:lnTo>
                    <a:pt x="5231" y="3854"/>
                  </a:lnTo>
                  <a:lnTo>
                    <a:pt x="5038" y="3734"/>
                  </a:lnTo>
                  <a:lnTo>
                    <a:pt x="4833" y="3625"/>
                  </a:lnTo>
                  <a:lnTo>
                    <a:pt x="4627" y="3528"/>
                  </a:lnTo>
                  <a:lnTo>
                    <a:pt x="4422" y="3432"/>
                  </a:lnTo>
                  <a:lnTo>
                    <a:pt x="4048" y="3287"/>
                  </a:lnTo>
                  <a:lnTo>
                    <a:pt x="3721" y="3166"/>
                  </a:lnTo>
                  <a:lnTo>
                    <a:pt x="3431" y="3081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2799" y="2965836"/>
              <a:ext cx="243849" cy="227569"/>
            </a:xfrm>
            <a:custGeom>
              <a:avLst/>
              <a:gdLst/>
              <a:ahLst/>
              <a:cxnLst/>
              <a:rect l="l" t="t" r="r" b="b"/>
              <a:pathLst>
                <a:path w="5437" h="5074" extrusionOk="0">
                  <a:moveTo>
                    <a:pt x="1160" y="0"/>
                  </a:moveTo>
                  <a:lnTo>
                    <a:pt x="1" y="5074"/>
                  </a:lnTo>
                  <a:lnTo>
                    <a:pt x="5436" y="5074"/>
                  </a:lnTo>
                  <a:lnTo>
                    <a:pt x="5424" y="5026"/>
                  </a:lnTo>
                  <a:lnTo>
                    <a:pt x="5388" y="4905"/>
                  </a:lnTo>
                  <a:lnTo>
                    <a:pt x="5352" y="4832"/>
                  </a:lnTo>
                  <a:lnTo>
                    <a:pt x="5304" y="4736"/>
                  </a:lnTo>
                  <a:lnTo>
                    <a:pt x="5231" y="4639"/>
                  </a:lnTo>
                  <a:lnTo>
                    <a:pt x="5134" y="4530"/>
                  </a:lnTo>
                  <a:lnTo>
                    <a:pt x="5014" y="4434"/>
                  </a:lnTo>
                  <a:lnTo>
                    <a:pt x="4869" y="4325"/>
                  </a:lnTo>
                  <a:lnTo>
                    <a:pt x="4700" y="4228"/>
                  </a:lnTo>
                  <a:lnTo>
                    <a:pt x="4494" y="4132"/>
                  </a:lnTo>
                  <a:lnTo>
                    <a:pt x="4253" y="4047"/>
                  </a:lnTo>
                  <a:lnTo>
                    <a:pt x="3975" y="3975"/>
                  </a:lnTo>
                  <a:lnTo>
                    <a:pt x="3661" y="3914"/>
                  </a:lnTo>
                  <a:lnTo>
                    <a:pt x="3298" y="3878"/>
                  </a:lnTo>
                  <a:lnTo>
                    <a:pt x="4144" y="677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1"/>
          <p:cNvGrpSpPr/>
          <p:nvPr/>
        </p:nvGrpSpPr>
        <p:grpSpPr>
          <a:xfrm>
            <a:off x="1284775" y="2736075"/>
            <a:ext cx="660900" cy="628800"/>
            <a:chOff x="1284700" y="3234975"/>
            <a:chExt cx="660900" cy="628800"/>
          </a:xfrm>
        </p:grpSpPr>
        <p:sp>
          <p:nvSpPr>
            <p:cNvPr id="635" name="Google Shape;635;p21"/>
            <p:cNvSpPr/>
            <p:nvPr/>
          </p:nvSpPr>
          <p:spPr>
            <a:xfrm>
              <a:off x="12847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" name="Google Shape;636;p21"/>
            <p:cNvGrpSpPr/>
            <p:nvPr/>
          </p:nvGrpSpPr>
          <p:grpSpPr>
            <a:xfrm>
              <a:off x="1348591" y="3283019"/>
              <a:ext cx="533132" cy="538065"/>
              <a:chOff x="1077053" y="1870794"/>
              <a:chExt cx="533132" cy="538065"/>
            </a:xfrm>
          </p:grpSpPr>
          <p:sp>
            <p:nvSpPr>
              <p:cNvPr id="637" name="Google Shape;637;p21"/>
              <p:cNvSpPr/>
              <p:nvPr/>
            </p:nvSpPr>
            <p:spPr>
              <a:xfrm>
                <a:off x="1077053" y="1870794"/>
                <a:ext cx="533132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7" h="11997" extrusionOk="0">
                    <a:moveTo>
                      <a:pt x="2163" y="1"/>
                    </a:moveTo>
                    <a:lnTo>
                      <a:pt x="1933" y="13"/>
                    </a:lnTo>
                    <a:lnTo>
                      <a:pt x="1728" y="49"/>
                    </a:lnTo>
                    <a:lnTo>
                      <a:pt x="1522" y="97"/>
                    </a:lnTo>
                    <a:lnTo>
                      <a:pt x="1317" y="170"/>
                    </a:lnTo>
                    <a:lnTo>
                      <a:pt x="1136" y="266"/>
                    </a:lnTo>
                    <a:lnTo>
                      <a:pt x="955" y="375"/>
                    </a:lnTo>
                    <a:lnTo>
                      <a:pt x="785" y="496"/>
                    </a:lnTo>
                    <a:lnTo>
                      <a:pt x="640" y="629"/>
                    </a:lnTo>
                    <a:lnTo>
                      <a:pt x="496" y="786"/>
                    </a:lnTo>
                    <a:lnTo>
                      <a:pt x="375" y="955"/>
                    </a:lnTo>
                    <a:lnTo>
                      <a:pt x="266" y="1124"/>
                    </a:lnTo>
                    <a:lnTo>
                      <a:pt x="169" y="1317"/>
                    </a:lnTo>
                    <a:lnTo>
                      <a:pt x="97" y="1511"/>
                    </a:lnTo>
                    <a:lnTo>
                      <a:pt x="49" y="1716"/>
                    </a:lnTo>
                    <a:lnTo>
                      <a:pt x="12" y="1933"/>
                    </a:lnTo>
                    <a:lnTo>
                      <a:pt x="0" y="2151"/>
                    </a:lnTo>
                    <a:lnTo>
                      <a:pt x="0" y="9846"/>
                    </a:lnTo>
                    <a:lnTo>
                      <a:pt x="12" y="10063"/>
                    </a:lnTo>
                    <a:lnTo>
                      <a:pt x="49" y="10281"/>
                    </a:lnTo>
                    <a:lnTo>
                      <a:pt x="97" y="10486"/>
                    </a:lnTo>
                    <a:lnTo>
                      <a:pt x="169" y="10679"/>
                    </a:lnTo>
                    <a:lnTo>
                      <a:pt x="266" y="10873"/>
                    </a:lnTo>
                    <a:lnTo>
                      <a:pt x="375" y="11054"/>
                    </a:lnTo>
                    <a:lnTo>
                      <a:pt x="496" y="11211"/>
                    </a:lnTo>
                    <a:lnTo>
                      <a:pt x="640" y="11368"/>
                    </a:lnTo>
                    <a:lnTo>
                      <a:pt x="785" y="11513"/>
                    </a:lnTo>
                    <a:lnTo>
                      <a:pt x="955" y="11634"/>
                    </a:lnTo>
                    <a:lnTo>
                      <a:pt x="1136" y="11742"/>
                    </a:lnTo>
                    <a:lnTo>
                      <a:pt x="1317" y="11827"/>
                    </a:lnTo>
                    <a:lnTo>
                      <a:pt x="1522" y="11899"/>
                    </a:lnTo>
                    <a:lnTo>
                      <a:pt x="1728" y="11960"/>
                    </a:lnTo>
                    <a:lnTo>
                      <a:pt x="1933" y="11984"/>
                    </a:lnTo>
                    <a:lnTo>
                      <a:pt x="2163" y="11996"/>
                    </a:lnTo>
                    <a:lnTo>
                      <a:pt x="9737" y="11996"/>
                    </a:lnTo>
                    <a:lnTo>
                      <a:pt x="9954" y="11984"/>
                    </a:lnTo>
                    <a:lnTo>
                      <a:pt x="10172" y="11960"/>
                    </a:lnTo>
                    <a:lnTo>
                      <a:pt x="10377" y="11899"/>
                    </a:lnTo>
                    <a:lnTo>
                      <a:pt x="10570" y="11827"/>
                    </a:lnTo>
                    <a:lnTo>
                      <a:pt x="10763" y="11742"/>
                    </a:lnTo>
                    <a:lnTo>
                      <a:pt x="10945" y="11634"/>
                    </a:lnTo>
                    <a:lnTo>
                      <a:pt x="11102" y="11513"/>
                    </a:lnTo>
                    <a:lnTo>
                      <a:pt x="11259" y="11368"/>
                    </a:lnTo>
                    <a:lnTo>
                      <a:pt x="11404" y="11211"/>
                    </a:lnTo>
                    <a:lnTo>
                      <a:pt x="11524" y="11054"/>
                    </a:lnTo>
                    <a:lnTo>
                      <a:pt x="11633" y="10873"/>
                    </a:lnTo>
                    <a:lnTo>
                      <a:pt x="11718" y="10679"/>
                    </a:lnTo>
                    <a:lnTo>
                      <a:pt x="11790" y="10486"/>
                    </a:lnTo>
                    <a:lnTo>
                      <a:pt x="11851" y="10281"/>
                    </a:lnTo>
                    <a:lnTo>
                      <a:pt x="11875" y="10063"/>
                    </a:lnTo>
                    <a:lnTo>
                      <a:pt x="11887" y="9846"/>
                    </a:lnTo>
                    <a:lnTo>
                      <a:pt x="11887" y="2151"/>
                    </a:lnTo>
                    <a:lnTo>
                      <a:pt x="11875" y="1933"/>
                    </a:lnTo>
                    <a:lnTo>
                      <a:pt x="11851" y="1716"/>
                    </a:lnTo>
                    <a:lnTo>
                      <a:pt x="11790" y="1511"/>
                    </a:lnTo>
                    <a:lnTo>
                      <a:pt x="11718" y="1317"/>
                    </a:lnTo>
                    <a:lnTo>
                      <a:pt x="11633" y="1124"/>
                    </a:lnTo>
                    <a:lnTo>
                      <a:pt x="11524" y="955"/>
                    </a:lnTo>
                    <a:lnTo>
                      <a:pt x="11404" y="786"/>
                    </a:lnTo>
                    <a:lnTo>
                      <a:pt x="11259" y="629"/>
                    </a:lnTo>
                    <a:lnTo>
                      <a:pt x="11102" y="496"/>
                    </a:lnTo>
                    <a:lnTo>
                      <a:pt x="10945" y="375"/>
                    </a:lnTo>
                    <a:lnTo>
                      <a:pt x="10763" y="266"/>
                    </a:lnTo>
                    <a:lnTo>
                      <a:pt x="10570" y="170"/>
                    </a:lnTo>
                    <a:lnTo>
                      <a:pt x="10377" y="97"/>
                    </a:lnTo>
                    <a:lnTo>
                      <a:pt x="10172" y="49"/>
                    </a:lnTo>
                    <a:lnTo>
                      <a:pt x="9954" y="13"/>
                    </a:lnTo>
                    <a:lnTo>
                      <a:pt x="9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1109570" y="1903311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38" y="0"/>
                    </a:moveTo>
                    <a:lnTo>
                      <a:pt x="1281" y="13"/>
                    </a:lnTo>
                    <a:lnTo>
                      <a:pt x="1148" y="37"/>
                    </a:lnTo>
                    <a:lnTo>
                      <a:pt x="1003" y="61"/>
                    </a:lnTo>
                    <a:lnTo>
                      <a:pt x="882" y="109"/>
                    </a:lnTo>
                    <a:lnTo>
                      <a:pt x="749" y="170"/>
                    </a:lnTo>
                    <a:lnTo>
                      <a:pt x="640" y="242"/>
                    </a:lnTo>
                    <a:lnTo>
                      <a:pt x="519" y="327"/>
                    </a:lnTo>
                    <a:lnTo>
                      <a:pt x="423" y="423"/>
                    </a:lnTo>
                    <a:lnTo>
                      <a:pt x="326" y="520"/>
                    </a:lnTo>
                    <a:lnTo>
                      <a:pt x="254" y="629"/>
                    </a:lnTo>
                    <a:lnTo>
                      <a:pt x="181" y="749"/>
                    </a:lnTo>
                    <a:lnTo>
                      <a:pt x="121" y="870"/>
                    </a:lnTo>
                    <a:lnTo>
                      <a:pt x="73" y="1003"/>
                    </a:lnTo>
                    <a:lnTo>
                      <a:pt x="36" y="1148"/>
                    </a:lnTo>
                    <a:lnTo>
                      <a:pt x="12" y="1281"/>
                    </a:lnTo>
                    <a:lnTo>
                      <a:pt x="0" y="1426"/>
                    </a:lnTo>
                    <a:lnTo>
                      <a:pt x="0" y="9121"/>
                    </a:lnTo>
                    <a:lnTo>
                      <a:pt x="12" y="9266"/>
                    </a:lnTo>
                    <a:lnTo>
                      <a:pt x="36" y="9411"/>
                    </a:lnTo>
                    <a:lnTo>
                      <a:pt x="73" y="9544"/>
                    </a:lnTo>
                    <a:lnTo>
                      <a:pt x="121" y="9676"/>
                    </a:lnTo>
                    <a:lnTo>
                      <a:pt x="181" y="9797"/>
                    </a:lnTo>
                    <a:lnTo>
                      <a:pt x="254" y="9918"/>
                    </a:lnTo>
                    <a:lnTo>
                      <a:pt x="326" y="10027"/>
                    </a:lnTo>
                    <a:lnTo>
                      <a:pt x="423" y="10136"/>
                    </a:lnTo>
                    <a:lnTo>
                      <a:pt x="519" y="10220"/>
                    </a:lnTo>
                    <a:lnTo>
                      <a:pt x="640" y="10305"/>
                    </a:lnTo>
                    <a:lnTo>
                      <a:pt x="749" y="10377"/>
                    </a:lnTo>
                    <a:lnTo>
                      <a:pt x="882" y="10438"/>
                    </a:lnTo>
                    <a:lnTo>
                      <a:pt x="1003" y="10486"/>
                    </a:lnTo>
                    <a:lnTo>
                      <a:pt x="1148" y="10522"/>
                    </a:lnTo>
                    <a:lnTo>
                      <a:pt x="1281" y="10546"/>
                    </a:lnTo>
                    <a:lnTo>
                      <a:pt x="9157" y="10546"/>
                    </a:lnTo>
                    <a:lnTo>
                      <a:pt x="9302" y="10522"/>
                    </a:lnTo>
                    <a:lnTo>
                      <a:pt x="9434" y="10486"/>
                    </a:lnTo>
                    <a:lnTo>
                      <a:pt x="9567" y="10438"/>
                    </a:lnTo>
                    <a:lnTo>
                      <a:pt x="9688" y="10377"/>
                    </a:lnTo>
                    <a:lnTo>
                      <a:pt x="9809" y="10305"/>
                    </a:lnTo>
                    <a:lnTo>
                      <a:pt x="9918" y="10220"/>
                    </a:lnTo>
                    <a:lnTo>
                      <a:pt x="10026" y="10136"/>
                    </a:lnTo>
                    <a:lnTo>
                      <a:pt x="10111" y="10027"/>
                    </a:lnTo>
                    <a:lnTo>
                      <a:pt x="10195" y="9918"/>
                    </a:lnTo>
                    <a:lnTo>
                      <a:pt x="10268" y="9797"/>
                    </a:lnTo>
                    <a:lnTo>
                      <a:pt x="10328" y="9676"/>
                    </a:lnTo>
                    <a:lnTo>
                      <a:pt x="10377" y="9544"/>
                    </a:lnTo>
                    <a:lnTo>
                      <a:pt x="10413" y="9411"/>
                    </a:lnTo>
                    <a:lnTo>
                      <a:pt x="10437" y="9266"/>
                    </a:lnTo>
                    <a:lnTo>
                      <a:pt x="10437" y="9121"/>
                    </a:lnTo>
                    <a:lnTo>
                      <a:pt x="10437" y="1426"/>
                    </a:lnTo>
                    <a:lnTo>
                      <a:pt x="10437" y="1281"/>
                    </a:lnTo>
                    <a:lnTo>
                      <a:pt x="10413" y="1148"/>
                    </a:lnTo>
                    <a:lnTo>
                      <a:pt x="10377" y="1003"/>
                    </a:lnTo>
                    <a:lnTo>
                      <a:pt x="10328" y="870"/>
                    </a:lnTo>
                    <a:lnTo>
                      <a:pt x="10268" y="749"/>
                    </a:lnTo>
                    <a:lnTo>
                      <a:pt x="10195" y="629"/>
                    </a:lnTo>
                    <a:lnTo>
                      <a:pt x="10111" y="520"/>
                    </a:lnTo>
                    <a:lnTo>
                      <a:pt x="10026" y="423"/>
                    </a:lnTo>
                    <a:lnTo>
                      <a:pt x="9918" y="327"/>
                    </a:lnTo>
                    <a:lnTo>
                      <a:pt x="9809" y="242"/>
                    </a:lnTo>
                    <a:lnTo>
                      <a:pt x="9688" y="170"/>
                    </a:lnTo>
                    <a:lnTo>
                      <a:pt x="9567" y="109"/>
                    </a:lnTo>
                    <a:lnTo>
                      <a:pt x="9434" y="61"/>
                    </a:lnTo>
                    <a:lnTo>
                      <a:pt x="9302" y="37"/>
                    </a:lnTo>
                    <a:lnTo>
                      <a:pt x="9157" y="13"/>
                    </a:lnTo>
                    <a:lnTo>
                      <a:pt x="9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1123114" y="2072890"/>
                <a:ext cx="441593" cy="146346"/>
              </a:xfrm>
              <a:custGeom>
                <a:avLst/>
                <a:gdLst/>
                <a:ahLst/>
                <a:cxnLst/>
                <a:rect l="l" t="t" r="r" b="b"/>
                <a:pathLst>
                  <a:path w="9846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9845" y="3262"/>
                    </a:lnTo>
                    <a:lnTo>
                      <a:pt x="9845" y="1"/>
                    </a:lnTo>
                    <a:close/>
                  </a:path>
                </a:pathLst>
              </a:custGeom>
              <a:solidFill>
                <a:srgbClr val="DCD9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1399931" y="2127607"/>
                <a:ext cx="52071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955" extrusionOk="0">
                    <a:moveTo>
                      <a:pt x="1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81" y="146"/>
                    </a:lnTo>
                    <a:lnTo>
                      <a:pt x="605" y="290"/>
                    </a:lnTo>
                    <a:lnTo>
                      <a:pt x="641" y="460"/>
                    </a:lnTo>
                    <a:lnTo>
                      <a:pt x="762" y="955"/>
                    </a:lnTo>
                    <a:lnTo>
                      <a:pt x="883" y="955"/>
                    </a:lnTo>
                    <a:lnTo>
                      <a:pt x="1161" y="1"/>
                    </a:lnTo>
                    <a:lnTo>
                      <a:pt x="1028" y="1"/>
                    </a:lnTo>
                    <a:lnTo>
                      <a:pt x="907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2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51" y="653"/>
                    </a:lnTo>
                    <a:lnTo>
                      <a:pt x="315" y="810"/>
                    </a:lnTo>
                    <a:lnTo>
                      <a:pt x="242" y="48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1457384" y="2127607"/>
                <a:ext cx="52026" cy="42832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55" extrusionOk="0">
                    <a:moveTo>
                      <a:pt x="0" y="1"/>
                    </a:moveTo>
                    <a:lnTo>
                      <a:pt x="242" y="955"/>
                    </a:lnTo>
                    <a:lnTo>
                      <a:pt x="363" y="955"/>
                    </a:lnTo>
                    <a:lnTo>
                      <a:pt x="496" y="460"/>
                    </a:lnTo>
                    <a:lnTo>
                      <a:pt x="544" y="290"/>
                    </a:lnTo>
                    <a:lnTo>
                      <a:pt x="568" y="146"/>
                    </a:lnTo>
                    <a:lnTo>
                      <a:pt x="580" y="146"/>
                    </a:lnTo>
                    <a:lnTo>
                      <a:pt x="604" y="290"/>
                    </a:lnTo>
                    <a:lnTo>
                      <a:pt x="641" y="460"/>
                    </a:lnTo>
                    <a:lnTo>
                      <a:pt x="761" y="955"/>
                    </a:lnTo>
                    <a:lnTo>
                      <a:pt x="882" y="955"/>
                    </a:lnTo>
                    <a:lnTo>
                      <a:pt x="1160" y="1"/>
                    </a:lnTo>
                    <a:lnTo>
                      <a:pt x="1027" y="1"/>
                    </a:lnTo>
                    <a:lnTo>
                      <a:pt x="906" y="484"/>
                    </a:lnTo>
                    <a:lnTo>
                      <a:pt x="834" y="810"/>
                    </a:lnTo>
                    <a:lnTo>
                      <a:pt x="822" y="810"/>
                    </a:lnTo>
                    <a:lnTo>
                      <a:pt x="798" y="653"/>
                    </a:lnTo>
                    <a:lnTo>
                      <a:pt x="761" y="484"/>
                    </a:lnTo>
                    <a:lnTo>
                      <a:pt x="641" y="1"/>
                    </a:lnTo>
                    <a:lnTo>
                      <a:pt x="520" y="1"/>
                    </a:lnTo>
                    <a:lnTo>
                      <a:pt x="387" y="484"/>
                    </a:lnTo>
                    <a:lnTo>
                      <a:pt x="339" y="653"/>
                    </a:lnTo>
                    <a:lnTo>
                      <a:pt x="314" y="810"/>
                    </a:lnTo>
                    <a:lnTo>
                      <a:pt x="242" y="484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1289386" y="2102718"/>
                <a:ext cx="82974" cy="67734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293" extrusionOk="0">
                    <a:moveTo>
                      <a:pt x="1" y="0"/>
                    </a:moveTo>
                    <a:lnTo>
                      <a:pt x="327" y="1293"/>
                    </a:lnTo>
                    <a:lnTo>
                      <a:pt x="508" y="1293"/>
                    </a:lnTo>
                    <a:lnTo>
                      <a:pt x="689" y="616"/>
                    </a:lnTo>
                    <a:lnTo>
                      <a:pt x="750" y="399"/>
                    </a:lnTo>
                    <a:lnTo>
                      <a:pt x="786" y="194"/>
                    </a:lnTo>
                    <a:lnTo>
                      <a:pt x="798" y="194"/>
                    </a:lnTo>
                    <a:lnTo>
                      <a:pt x="822" y="399"/>
                    </a:lnTo>
                    <a:lnTo>
                      <a:pt x="883" y="616"/>
                    </a:lnTo>
                    <a:lnTo>
                      <a:pt x="1040" y="1293"/>
                    </a:lnTo>
                    <a:lnTo>
                      <a:pt x="1209" y="1293"/>
                    </a:lnTo>
                    <a:lnTo>
                      <a:pt x="1583" y="0"/>
                    </a:lnTo>
                    <a:lnTo>
                      <a:pt x="1414" y="0"/>
                    </a:lnTo>
                    <a:lnTo>
                      <a:pt x="1233" y="653"/>
                    </a:lnTo>
                    <a:lnTo>
                      <a:pt x="1185" y="882"/>
                    </a:lnTo>
                    <a:lnTo>
                      <a:pt x="1136" y="1100"/>
                    </a:lnTo>
                    <a:lnTo>
                      <a:pt x="1088" y="882"/>
                    </a:lnTo>
                    <a:lnTo>
                      <a:pt x="1040" y="653"/>
                    </a:lnTo>
                    <a:lnTo>
                      <a:pt x="883" y="0"/>
                    </a:lnTo>
                    <a:lnTo>
                      <a:pt x="713" y="0"/>
                    </a:lnTo>
                    <a:lnTo>
                      <a:pt x="544" y="653"/>
                    </a:lnTo>
                    <a:lnTo>
                      <a:pt x="472" y="894"/>
                    </a:lnTo>
                    <a:lnTo>
                      <a:pt x="436" y="1100"/>
                    </a:lnTo>
                    <a:lnTo>
                      <a:pt x="339" y="653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1203262" y="2012745"/>
                <a:ext cx="255241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5691" extrusionOk="0">
                    <a:moveTo>
                      <a:pt x="2852" y="508"/>
                    </a:moveTo>
                    <a:lnTo>
                      <a:pt x="3093" y="520"/>
                    </a:lnTo>
                    <a:lnTo>
                      <a:pt x="3323" y="556"/>
                    </a:lnTo>
                    <a:lnTo>
                      <a:pt x="3540" y="617"/>
                    </a:lnTo>
                    <a:lnTo>
                      <a:pt x="3758" y="701"/>
                    </a:lnTo>
                    <a:lnTo>
                      <a:pt x="3963" y="798"/>
                    </a:lnTo>
                    <a:lnTo>
                      <a:pt x="4156" y="907"/>
                    </a:lnTo>
                    <a:lnTo>
                      <a:pt x="4338" y="1052"/>
                    </a:lnTo>
                    <a:lnTo>
                      <a:pt x="4495" y="1197"/>
                    </a:lnTo>
                    <a:lnTo>
                      <a:pt x="4652" y="1366"/>
                    </a:lnTo>
                    <a:lnTo>
                      <a:pt x="4785" y="1547"/>
                    </a:lnTo>
                    <a:lnTo>
                      <a:pt x="4905" y="1728"/>
                    </a:lnTo>
                    <a:lnTo>
                      <a:pt x="5002" y="1933"/>
                    </a:lnTo>
                    <a:lnTo>
                      <a:pt x="5074" y="2151"/>
                    </a:lnTo>
                    <a:lnTo>
                      <a:pt x="5135" y="2380"/>
                    </a:lnTo>
                    <a:lnTo>
                      <a:pt x="5171" y="2610"/>
                    </a:lnTo>
                    <a:lnTo>
                      <a:pt x="5183" y="2839"/>
                    </a:lnTo>
                    <a:lnTo>
                      <a:pt x="5171" y="3081"/>
                    </a:lnTo>
                    <a:lnTo>
                      <a:pt x="5135" y="3311"/>
                    </a:lnTo>
                    <a:lnTo>
                      <a:pt x="5074" y="3540"/>
                    </a:lnTo>
                    <a:lnTo>
                      <a:pt x="5002" y="3757"/>
                    </a:lnTo>
                    <a:lnTo>
                      <a:pt x="4905" y="3951"/>
                    </a:lnTo>
                    <a:lnTo>
                      <a:pt x="4785" y="4144"/>
                    </a:lnTo>
                    <a:lnTo>
                      <a:pt x="4652" y="4325"/>
                    </a:lnTo>
                    <a:lnTo>
                      <a:pt x="4495" y="4494"/>
                    </a:lnTo>
                    <a:lnTo>
                      <a:pt x="4338" y="4639"/>
                    </a:lnTo>
                    <a:lnTo>
                      <a:pt x="4156" y="4772"/>
                    </a:lnTo>
                    <a:lnTo>
                      <a:pt x="3963" y="4893"/>
                    </a:lnTo>
                    <a:lnTo>
                      <a:pt x="3758" y="4990"/>
                    </a:lnTo>
                    <a:lnTo>
                      <a:pt x="3540" y="5074"/>
                    </a:lnTo>
                    <a:lnTo>
                      <a:pt x="3323" y="5135"/>
                    </a:lnTo>
                    <a:lnTo>
                      <a:pt x="3093" y="5171"/>
                    </a:lnTo>
                    <a:lnTo>
                      <a:pt x="2852" y="5183"/>
                    </a:lnTo>
                    <a:lnTo>
                      <a:pt x="2610" y="5171"/>
                    </a:lnTo>
                    <a:lnTo>
                      <a:pt x="2381" y="5135"/>
                    </a:lnTo>
                    <a:lnTo>
                      <a:pt x="2151" y="5074"/>
                    </a:lnTo>
                    <a:lnTo>
                      <a:pt x="1946" y="4990"/>
                    </a:lnTo>
                    <a:lnTo>
                      <a:pt x="1740" y="4893"/>
                    </a:lnTo>
                    <a:lnTo>
                      <a:pt x="1547" y="4772"/>
                    </a:lnTo>
                    <a:lnTo>
                      <a:pt x="1366" y="4639"/>
                    </a:lnTo>
                    <a:lnTo>
                      <a:pt x="1197" y="4494"/>
                    </a:lnTo>
                    <a:lnTo>
                      <a:pt x="1052" y="4325"/>
                    </a:lnTo>
                    <a:lnTo>
                      <a:pt x="919" y="4144"/>
                    </a:lnTo>
                    <a:lnTo>
                      <a:pt x="798" y="3951"/>
                    </a:lnTo>
                    <a:lnTo>
                      <a:pt x="701" y="3757"/>
                    </a:lnTo>
                    <a:lnTo>
                      <a:pt x="617" y="3540"/>
                    </a:lnTo>
                    <a:lnTo>
                      <a:pt x="569" y="3311"/>
                    </a:lnTo>
                    <a:lnTo>
                      <a:pt x="532" y="3081"/>
                    </a:lnTo>
                    <a:lnTo>
                      <a:pt x="520" y="2839"/>
                    </a:lnTo>
                    <a:lnTo>
                      <a:pt x="532" y="2610"/>
                    </a:lnTo>
                    <a:lnTo>
                      <a:pt x="569" y="2380"/>
                    </a:lnTo>
                    <a:lnTo>
                      <a:pt x="617" y="2151"/>
                    </a:lnTo>
                    <a:lnTo>
                      <a:pt x="701" y="1933"/>
                    </a:lnTo>
                    <a:lnTo>
                      <a:pt x="798" y="1728"/>
                    </a:lnTo>
                    <a:lnTo>
                      <a:pt x="919" y="1547"/>
                    </a:lnTo>
                    <a:lnTo>
                      <a:pt x="1052" y="1366"/>
                    </a:lnTo>
                    <a:lnTo>
                      <a:pt x="1197" y="1197"/>
                    </a:lnTo>
                    <a:lnTo>
                      <a:pt x="1366" y="1052"/>
                    </a:lnTo>
                    <a:lnTo>
                      <a:pt x="1547" y="907"/>
                    </a:lnTo>
                    <a:lnTo>
                      <a:pt x="1740" y="798"/>
                    </a:lnTo>
                    <a:lnTo>
                      <a:pt x="1946" y="701"/>
                    </a:lnTo>
                    <a:lnTo>
                      <a:pt x="2151" y="617"/>
                    </a:lnTo>
                    <a:lnTo>
                      <a:pt x="2381" y="556"/>
                    </a:lnTo>
                    <a:lnTo>
                      <a:pt x="2610" y="520"/>
                    </a:lnTo>
                    <a:lnTo>
                      <a:pt x="2852" y="508"/>
                    </a:lnTo>
                    <a:close/>
                    <a:moveTo>
                      <a:pt x="2707" y="1"/>
                    </a:moveTo>
                    <a:lnTo>
                      <a:pt x="2562" y="13"/>
                    </a:lnTo>
                    <a:lnTo>
                      <a:pt x="2272" y="61"/>
                    </a:lnTo>
                    <a:lnTo>
                      <a:pt x="2006" y="134"/>
                    </a:lnTo>
                    <a:lnTo>
                      <a:pt x="1740" y="230"/>
                    </a:lnTo>
                    <a:lnTo>
                      <a:pt x="1499" y="351"/>
                    </a:lnTo>
                    <a:lnTo>
                      <a:pt x="1257" y="484"/>
                    </a:lnTo>
                    <a:lnTo>
                      <a:pt x="1040" y="653"/>
                    </a:lnTo>
                    <a:lnTo>
                      <a:pt x="834" y="834"/>
                    </a:lnTo>
                    <a:lnTo>
                      <a:pt x="653" y="1040"/>
                    </a:lnTo>
                    <a:lnTo>
                      <a:pt x="496" y="1257"/>
                    </a:lnTo>
                    <a:lnTo>
                      <a:pt x="351" y="1486"/>
                    </a:lnTo>
                    <a:lnTo>
                      <a:pt x="230" y="1740"/>
                    </a:lnTo>
                    <a:lnTo>
                      <a:pt x="134" y="2006"/>
                    </a:lnTo>
                    <a:lnTo>
                      <a:pt x="61" y="2272"/>
                    </a:lnTo>
                    <a:lnTo>
                      <a:pt x="25" y="2549"/>
                    </a:lnTo>
                    <a:lnTo>
                      <a:pt x="13" y="2694"/>
                    </a:lnTo>
                    <a:lnTo>
                      <a:pt x="1" y="2839"/>
                    </a:lnTo>
                    <a:lnTo>
                      <a:pt x="13" y="2996"/>
                    </a:lnTo>
                    <a:lnTo>
                      <a:pt x="25" y="3129"/>
                    </a:lnTo>
                    <a:lnTo>
                      <a:pt x="61" y="3419"/>
                    </a:lnTo>
                    <a:lnTo>
                      <a:pt x="134" y="3685"/>
                    </a:lnTo>
                    <a:lnTo>
                      <a:pt x="230" y="3951"/>
                    </a:lnTo>
                    <a:lnTo>
                      <a:pt x="351" y="4204"/>
                    </a:lnTo>
                    <a:lnTo>
                      <a:pt x="496" y="4434"/>
                    </a:lnTo>
                    <a:lnTo>
                      <a:pt x="653" y="4651"/>
                    </a:lnTo>
                    <a:lnTo>
                      <a:pt x="834" y="4857"/>
                    </a:lnTo>
                    <a:lnTo>
                      <a:pt x="1040" y="5038"/>
                    </a:lnTo>
                    <a:lnTo>
                      <a:pt x="1257" y="5207"/>
                    </a:lnTo>
                    <a:lnTo>
                      <a:pt x="1499" y="5340"/>
                    </a:lnTo>
                    <a:lnTo>
                      <a:pt x="1740" y="5461"/>
                    </a:lnTo>
                    <a:lnTo>
                      <a:pt x="2006" y="5557"/>
                    </a:lnTo>
                    <a:lnTo>
                      <a:pt x="2272" y="5630"/>
                    </a:lnTo>
                    <a:lnTo>
                      <a:pt x="2562" y="5678"/>
                    </a:lnTo>
                    <a:lnTo>
                      <a:pt x="2707" y="5690"/>
                    </a:lnTo>
                    <a:lnTo>
                      <a:pt x="2997" y="5690"/>
                    </a:lnTo>
                    <a:lnTo>
                      <a:pt x="3142" y="5678"/>
                    </a:lnTo>
                    <a:lnTo>
                      <a:pt x="3419" y="5630"/>
                    </a:lnTo>
                    <a:lnTo>
                      <a:pt x="3697" y="5557"/>
                    </a:lnTo>
                    <a:lnTo>
                      <a:pt x="3951" y="5461"/>
                    </a:lnTo>
                    <a:lnTo>
                      <a:pt x="4205" y="5340"/>
                    </a:lnTo>
                    <a:lnTo>
                      <a:pt x="4434" y="5207"/>
                    </a:lnTo>
                    <a:lnTo>
                      <a:pt x="4652" y="5038"/>
                    </a:lnTo>
                    <a:lnTo>
                      <a:pt x="4857" y="4857"/>
                    </a:lnTo>
                    <a:lnTo>
                      <a:pt x="5038" y="4651"/>
                    </a:lnTo>
                    <a:lnTo>
                      <a:pt x="5207" y="4434"/>
                    </a:lnTo>
                    <a:lnTo>
                      <a:pt x="5352" y="4204"/>
                    </a:lnTo>
                    <a:lnTo>
                      <a:pt x="5473" y="3951"/>
                    </a:lnTo>
                    <a:lnTo>
                      <a:pt x="5570" y="3685"/>
                    </a:lnTo>
                    <a:lnTo>
                      <a:pt x="5630" y="3419"/>
                    </a:lnTo>
                    <a:lnTo>
                      <a:pt x="5678" y="3129"/>
                    </a:lnTo>
                    <a:lnTo>
                      <a:pt x="5690" y="2996"/>
                    </a:lnTo>
                    <a:lnTo>
                      <a:pt x="5690" y="2839"/>
                    </a:lnTo>
                    <a:lnTo>
                      <a:pt x="5690" y="2694"/>
                    </a:lnTo>
                    <a:lnTo>
                      <a:pt x="5678" y="2549"/>
                    </a:lnTo>
                    <a:lnTo>
                      <a:pt x="5630" y="2272"/>
                    </a:lnTo>
                    <a:lnTo>
                      <a:pt x="5570" y="2006"/>
                    </a:lnTo>
                    <a:lnTo>
                      <a:pt x="5473" y="1740"/>
                    </a:lnTo>
                    <a:lnTo>
                      <a:pt x="5352" y="1486"/>
                    </a:lnTo>
                    <a:lnTo>
                      <a:pt x="5207" y="1257"/>
                    </a:lnTo>
                    <a:lnTo>
                      <a:pt x="5038" y="1040"/>
                    </a:lnTo>
                    <a:lnTo>
                      <a:pt x="4857" y="834"/>
                    </a:lnTo>
                    <a:lnTo>
                      <a:pt x="4652" y="653"/>
                    </a:lnTo>
                    <a:lnTo>
                      <a:pt x="4434" y="484"/>
                    </a:lnTo>
                    <a:lnTo>
                      <a:pt x="4205" y="351"/>
                    </a:lnTo>
                    <a:lnTo>
                      <a:pt x="3951" y="230"/>
                    </a:lnTo>
                    <a:lnTo>
                      <a:pt x="3697" y="134"/>
                    </a:lnTo>
                    <a:lnTo>
                      <a:pt x="3419" y="61"/>
                    </a:lnTo>
                    <a:lnTo>
                      <a:pt x="3142" y="13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1241205" y="2244622"/>
                <a:ext cx="54762" cy="87816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958" extrusionOk="0">
                    <a:moveTo>
                      <a:pt x="749" y="1"/>
                    </a:moveTo>
                    <a:lnTo>
                      <a:pt x="0" y="1764"/>
                    </a:lnTo>
                    <a:lnTo>
                      <a:pt x="459" y="1958"/>
                    </a:lnTo>
                    <a:lnTo>
                      <a:pt x="1221" y="206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5" name="Google Shape;645;p21"/>
          <p:cNvGrpSpPr/>
          <p:nvPr/>
        </p:nvGrpSpPr>
        <p:grpSpPr>
          <a:xfrm>
            <a:off x="3413950" y="3541180"/>
            <a:ext cx="2316050" cy="1297420"/>
            <a:chOff x="1361875" y="2330609"/>
            <a:chExt cx="2316050" cy="1297420"/>
          </a:xfrm>
        </p:grpSpPr>
        <p:sp>
          <p:nvSpPr>
            <p:cNvPr id="646" name="Google Shape;646;p21"/>
            <p:cNvSpPr txBox="1"/>
            <p:nvPr/>
          </p:nvSpPr>
          <p:spPr>
            <a:xfrm>
              <a:off x="1361875" y="2330609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Regular Security Audits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7" name="Google Shape;647;p21"/>
            <p:cNvSpPr txBox="1"/>
            <p:nvPr/>
          </p:nvSpPr>
          <p:spPr>
            <a:xfrm>
              <a:off x="1361925" y="2725629"/>
              <a:ext cx="2316000" cy="90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Penetration testing at regular intervals to identify and address vulnerabilities.</a:t>
              </a:r>
              <a:endPara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21"/>
          <p:cNvGrpSpPr/>
          <p:nvPr/>
        </p:nvGrpSpPr>
        <p:grpSpPr>
          <a:xfrm>
            <a:off x="453850" y="3514176"/>
            <a:ext cx="2319300" cy="1246724"/>
            <a:chOff x="1358625" y="840250"/>
            <a:chExt cx="2319300" cy="1246724"/>
          </a:xfrm>
        </p:grpSpPr>
        <p:sp>
          <p:nvSpPr>
            <p:cNvPr id="649" name="Google Shape;649;p21"/>
            <p:cNvSpPr txBox="1"/>
            <p:nvPr/>
          </p:nvSpPr>
          <p:spPr>
            <a:xfrm>
              <a:off x="1358625" y="840250"/>
              <a:ext cx="231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Timely Response Protocols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0" name="Google Shape;650;p21"/>
            <p:cNvSpPr txBox="1"/>
            <p:nvPr/>
          </p:nvSpPr>
          <p:spPr>
            <a:xfrm>
              <a:off x="1361925" y="1338474"/>
              <a:ext cx="23160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Address reports promptly, implement interim controls, and ensure a quicker overall remediation </a:t>
              </a:r>
              <a:endPara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21"/>
          <p:cNvGrpSpPr/>
          <p:nvPr/>
        </p:nvGrpSpPr>
        <p:grpSpPr>
          <a:xfrm>
            <a:off x="6262850" y="3499000"/>
            <a:ext cx="2656200" cy="1270000"/>
            <a:chOff x="1253925" y="3840848"/>
            <a:chExt cx="2656200" cy="1270000"/>
          </a:xfrm>
        </p:grpSpPr>
        <p:sp>
          <p:nvSpPr>
            <p:cNvPr id="652" name="Google Shape;652;p21"/>
            <p:cNvSpPr txBox="1"/>
            <p:nvPr/>
          </p:nvSpPr>
          <p:spPr>
            <a:xfrm>
              <a:off x="1361925" y="3840848"/>
              <a:ext cx="23160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Strengthen API Security Measures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3" name="Google Shape;653;p21"/>
            <p:cNvSpPr txBox="1"/>
            <p:nvPr/>
          </p:nvSpPr>
          <p:spPr>
            <a:xfrm>
              <a:off x="1253925" y="4445148"/>
              <a:ext cx="2656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Implement rigorous authentication and access controls to prevent unauthorized access</a:t>
              </a:r>
              <a:endParaRPr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54" name="Google Shape;654;p21"/>
          <p:cNvCxnSpPr>
            <a:stCxn id="635" idx="0"/>
            <a:endCxn id="610" idx="2"/>
          </p:cNvCxnSpPr>
          <p:nvPr/>
        </p:nvCxnSpPr>
        <p:spPr>
          <a:xfrm rot="-5400000">
            <a:off x="2305375" y="1257825"/>
            <a:ext cx="788100" cy="2168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655" name="Google Shape;655;p21"/>
          <p:cNvGrpSpPr/>
          <p:nvPr/>
        </p:nvGrpSpPr>
        <p:grpSpPr>
          <a:xfrm>
            <a:off x="4241500" y="2736063"/>
            <a:ext cx="660900" cy="628800"/>
            <a:chOff x="4241500" y="3234975"/>
            <a:chExt cx="660900" cy="628800"/>
          </a:xfrm>
        </p:grpSpPr>
        <p:grpSp>
          <p:nvGrpSpPr>
            <p:cNvPr id="656" name="Google Shape;656;p21"/>
            <p:cNvGrpSpPr/>
            <p:nvPr/>
          </p:nvGrpSpPr>
          <p:grpSpPr>
            <a:xfrm>
              <a:off x="4305475" y="3283031"/>
              <a:ext cx="533139" cy="532701"/>
              <a:chOff x="4271576" y="3645213"/>
              <a:chExt cx="600855" cy="600362"/>
            </a:xfrm>
          </p:grpSpPr>
          <p:sp>
            <p:nvSpPr>
              <p:cNvPr id="657" name="Google Shape;657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extrusionOk="0">
                    <a:moveTo>
                      <a:pt x="2199" y="1"/>
                    </a:moveTo>
                    <a:lnTo>
                      <a:pt x="1969" y="13"/>
                    </a:lnTo>
                    <a:lnTo>
                      <a:pt x="1752" y="49"/>
                    </a:lnTo>
                    <a:lnTo>
                      <a:pt x="1547" y="97"/>
                    </a:lnTo>
                    <a:lnTo>
                      <a:pt x="1341" y="170"/>
                    </a:lnTo>
                    <a:lnTo>
                      <a:pt x="1148" y="266"/>
                    </a:lnTo>
                    <a:lnTo>
                      <a:pt x="967" y="375"/>
                    </a:lnTo>
                    <a:lnTo>
                      <a:pt x="798" y="508"/>
                    </a:lnTo>
                    <a:lnTo>
                      <a:pt x="641" y="653"/>
                    </a:lnTo>
                    <a:lnTo>
                      <a:pt x="496" y="798"/>
                    </a:lnTo>
                    <a:lnTo>
                      <a:pt x="375" y="979"/>
                    </a:lnTo>
                    <a:lnTo>
                      <a:pt x="266" y="1160"/>
                    </a:lnTo>
                    <a:lnTo>
                      <a:pt x="169" y="1342"/>
                    </a:lnTo>
                    <a:lnTo>
                      <a:pt x="97" y="1547"/>
                    </a:lnTo>
                    <a:lnTo>
                      <a:pt x="37" y="1764"/>
                    </a:lnTo>
                    <a:lnTo>
                      <a:pt x="12" y="1982"/>
                    </a:lnTo>
                    <a:lnTo>
                      <a:pt x="0" y="2199"/>
                    </a:lnTo>
                    <a:lnTo>
                      <a:pt x="0" y="9665"/>
                    </a:lnTo>
                    <a:lnTo>
                      <a:pt x="12" y="9882"/>
                    </a:lnTo>
                    <a:lnTo>
                      <a:pt x="37" y="10099"/>
                    </a:lnTo>
                    <a:lnTo>
                      <a:pt x="97" y="10317"/>
                    </a:lnTo>
                    <a:lnTo>
                      <a:pt x="169" y="10522"/>
                    </a:lnTo>
                    <a:lnTo>
                      <a:pt x="266" y="10703"/>
                    </a:lnTo>
                    <a:lnTo>
                      <a:pt x="375" y="10885"/>
                    </a:lnTo>
                    <a:lnTo>
                      <a:pt x="496" y="11054"/>
                    </a:lnTo>
                    <a:lnTo>
                      <a:pt x="641" y="11211"/>
                    </a:lnTo>
                    <a:lnTo>
                      <a:pt x="798" y="11356"/>
                    </a:lnTo>
                    <a:lnTo>
                      <a:pt x="967" y="11489"/>
                    </a:lnTo>
                    <a:lnTo>
                      <a:pt x="1148" y="11597"/>
                    </a:lnTo>
                    <a:lnTo>
                      <a:pt x="1341" y="11682"/>
                    </a:lnTo>
                    <a:lnTo>
                      <a:pt x="1547" y="11767"/>
                    </a:lnTo>
                    <a:lnTo>
                      <a:pt x="1752" y="11815"/>
                    </a:lnTo>
                    <a:lnTo>
                      <a:pt x="1969" y="11851"/>
                    </a:lnTo>
                    <a:lnTo>
                      <a:pt x="2199" y="11863"/>
                    </a:lnTo>
                    <a:lnTo>
                      <a:pt x="9652" y="11863"/>
                    </a:lnTo>
                    <a:lnTo>
                      <a:pt x="9882" y="11851"/>
                    </a:lnTo>
                    <a:lnTo>
                      <a:pt x="10099" y="11815"/>
                    </a:lnTo>
                    <a:lnTo>
                      <a:pt x="10305" y="11767"/>
                    </a:lnTo>
                    <a:lnTo>
                      <a:pt x="10510" y="11682"/>
                    </a:lnTo>
                    <a:lnTo>
                      <a:pt x="10703" y="11597"/>
                    </a:lnTo>
                    <a:lnTo>
                      <a:pt x="10884" y="11489"/>
                    </a:lnTo>
                    <a:lnTo>
                      <a:pt x="11053" y="11356"/>
                    </a:lnTo>
                    <a:lnTo>
                      <a:pt x="11210" y="11211"/>
                    </a:lnTo>
                    <a:lnTo>
                      <a:pt x="11355" y="11054"/>
                    </a:lnTo>
                    <a:lnTo>
                      <a:pt x="11476" y="10885"/>
                    </a:lnTo>
                    <a:lnTo>
                      <a:pt x="11585" y="10703"/>
                    </a:lnTo>
                    <a:lnTo>
                      <a:pt x="11682" y="10522"/>
                    </a:lnTo>
                    <a:lnTo>
                      <a:pt x="11754" y="10317"/>
                    </a:lnTo>
                    <a:lnTo>
                      <a:pt x="11814" y="10099"/>
                    </a:lnTo>
                    <a:lnTo>
                      <a:pt x="11839" y="9882"/>
                    </a:lnTo>
                    <a:lnTo>
                      <a:pt x="11851" y="9665"/>
                    </a:lnTo>
                    <a:lnTo>
                      <a:pt x="11851" y="2199"/>
                    </a:lnTo>
                    <a:lnTo>
                      <a:pt x="11839" y="1982"/>
                    </a:lnTo>
                    <a:lnTo>
                      <a:pt x="11814" y="1764"/>
                    </a:lnTo>
                    <a:lnTo>
                      <a:pt x="11754" y="1547"/>
                    </a:lnTo>
                    <a:lnTo>
                      <a:pt x="11682" y="1342"/>
                    </a:lnTo>
                    <a:lnTo>
                      <a:pt x="11585" y="1160"/>
                    </a:lnTo>
                    <a:lnTo>
                      <a:pt x="11476" y="979"/>
                    </a:lnTo>
                    <a:lnTo>
                      <a:pt x="11355" y="798"/>
                    </a:lnTo>
                    <a:lnTo>
                      <a:pt x="11210" y="653"/>
                    </a:lnTo>
                    <a:lnTo>
                      <a:pt x="11053" y="508"/>
                    </a:lnTo>
                    <a:lnTo>
                      <a:pt x="10884" y="375"/>
                    </a:lnTo>
                    <a:lnTo>
                      <a:pt x="10703" y="266"/>
                    </a:lnTo>
                    <a:lnTo>
                      <a:pt x="10510" y="170"/>
                    </a:lnTo>
                    <a:lnTo>
                      <a:pt x="10305" y="97"/>
                    </a:lnTo>
                    <a:lnTo>
                      <a:pt x="10099" y="49"/>
                    </a:lnTo>
                    <a:lnTo>
                      <a:pt x="9882" y="13"/>
                    </a:lnTo>
                    <a:lnTo>
                      <a:pt x="96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extrusionOk="0">
                    <a:moveTo>
                      <a:pt x="10425" y="762"/>
                    </a:moveTo>
                    <a:lnTo>
                      <a:pt x="10655" y="774"/>
                    </a:lnTo>
                    <a:lnTo>
                      <a:pt x="10872" y="810"/>
                    </a:lnTo>
                    <a:lnTo>
                      <a:pt x="11078" y="858"/>
                    </a:lnTo>
                    <a:lnTo>
                      <a:pt x="11283" y="931"/>
                    </a:lnTo>
                    <a:lnTo>
                      <a:pt x="11476" y="1027"/>
                    </a:lnTo>
                    <a:lnTo>
                      <a:pt x="11657" y="1136"/>
                    </a:lnTo>
                    <a:lnTo>
                      <a:pt x="11826" y="1269"/>
                    </a:lnTo>
                    <a:lnTo>
                      <a:pt x="11983" y="1414"/>
                    </a:lnTo>
                    <a:lnTo>
                      <a:pt x="12128" y="1559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03"/>
                    </a:lnTo>
                    <a:lnTo>
                      <a:pt x="12527" y="2308"/>
                    </a:lnTo>
                    <a:lnTo>
                      <a:pt x="12587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87" y="10860"/>
                    </a:lnTo>
                    <a:lnTo>
                      <a:pt x="12527" y="11078"/>
                    </a:lnTo>
                    <a:lnTo>
                      <a:pt x="12455" y="11283"/>
                    </a:lnTo>
                    <a:lnTo>
                      <a:pt x="12358" y="11464"/>
                    </a:lnTo>
                    <a:lnTo>
                      <a:pt x="12249" y="11646"/>
                    </a:lnTo>
                    <a:lnTo>
                      <a:pt x="12128" y="11815"/>
                    </a:lnTo>
                    <a:lnTo>
                      <a:pt x="11983" y="11972"/>
                    </a:lnTo>
                    <a:lnTo>
                      <a:pt x="11826" y="12117"/>
                    </a:lnTo>
                    <a:lnTo>
                      <a:pt x="11657" y="12250"/>
                    </a:lnTo>
                    <a:lnTo>
                      <a:pt x="11476" y="12358"/>
                    </a:lnTo>
                    <a:lnTo>
                      <a:pt x="11283" y="12443"/>
                    </a:lnTo>
                    <a:lnTo>
                      <a:pt x="11078" y="12528"/>
                    </a:lnTo>
                    <a:lnTo>
                      <a:pt x="10872" y="12576"/>
                    </a:lnTo>
                    <a:lnTo>
                      <a:pt x="10655" y="12612"/>
                    </a:lnTo>
                    <a:lnTo>
                      <a:pt x="10425" y="12624"/>
                    </a:lnTo>
                    <a:lnTo>
                      <a:pt x="2972" y="12624"/>
                    </a:lnTo>
                    <a:lnTo>
                      <a:pt x="2742" y="12612"/>
                    </a:lnTo>
                    <a:lnTo>
                      <a:pt x="2525" y="12576"/>
                    </a:lnTo>
                    <a:lnTo>
                      <a:pt x="2320" y="12528"/>
                    </a:lnTo>
                    <a:lnTo>
                      <a:pt x="2114" y="12443"/>
                    </a:lnTo>
                    <a:lnTo>
                      <a:pt x="1921" y="12358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72"/>
                    </a:lnTo>
                    <a:lnTo>
                      <a:pt x="1269" y="11815"/>
                    </a:lnTo>
                    <a:lnTo>
                      <a:pt x="1148" y="11646"/>
                    </a:lnTo>
                    <a:lnTo>
                      <a:pt x="1039" y="11464"/>
                    </a:lnTo>
                    <a:lnTo>
                      <a:pt x="942" y="11283"/>
                    </a:lnTo>
                    <a:lnTo>
                      <a:pt x="870" y="11078"/>
                    </a:lnTo>
                    <a:lnTo>
                      <a:pt x="810" y="10860"/>
                    </a:lnTo>
                    <a:lnTo>
                      <a:pt x="785" y="10643"/>
                    </a:lnTo>
                    <a:lnTo>
                      <a:pt x="773" y="10426"/>
                    </a:lnTo>
                    <a:lnTo>
                      <a:pt x="773" y="2960"/>
                    </a:lnTo>
                    <a:lnTo>
                      <a:pt x="785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2" y="2103"/>
                    </a:lnTo>
                    <a:lnTo>
                      <a:pt x="1039" y="1921"/>
                    </a:lnTo>
                    <a:lnTo>
                      <a:pt x="1148" y="1740"/>
                    </a:lnTo>
                    <a:lnTo>
                      <a:pt x="1269" y="1559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7"/>
                    </a:lnTo>
                    <a:lnTo>
                      <a:pt x="2114" y="931"/>
                    </a:lnTo>
                    <a:lnTo>
                      <a:pt x="2320" y="858"/>
                    </a:lnTo>
                    <a:lnTo>
                      <a:pt x="2525" y="810"/>
                    </a:lnTo>
                    <a:lnTo>
                      <a:pt x="2742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close/>
                  </a:path>
                </a:pathLst>
              </a:custGeom>
              <a:solidFill>
                <a:srgbClr val="00E0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fill="none" extrusionOk="0">
                    <a:moveTo>
                      <a:pt x="9652" y="1"/>
                    </a:moveTo>
                    <a:lnTo>
                      <a:pt x="9652" y="1"/>
                    </a:lnTo>
                    <a:lnTo>
                      <a:pt x="9882" y="13"/>
                    </a:lnTo>
                    <a:lnTo>
                      <a:pt x="10099" y="49"/>
                    </a:lnTo>
                    <a:lnTo>
                      <a:pt x="10305" y="97"/>
                    </a:lnTo>
                    <a:lnTo>
                      <a:pt x="10510" y="170"/>
                    </a:lnTo>
                    <a:lnTo>
                      <a:pt x="10703" y="266"/>
                    </a:lnTo>
                    <a:lnTo>
                      <a:pt x="10884" y="375"/>
                    </a:lnTo>
                    <a:lnTo>
                      <a:pt x="11053" y="508"/>
                    </a:lnTo>
                    <a:lnTo>
                      <a:pt x="11210" y="653"/>
                    </a:lnTo>
                    <a:lnTo>
                      <a:pt x="11355" y="798"/>
                    </a:lnTo>
                    <a:lnTo>
                      <a:pt x="11476" y="979"/>
                    </a:lnTo>
                    <a:lnTo>
                      <a:pt x="11585" y="1160"/>
                    </a:lnTo>
                    <a:lnTo>
                      <a:pt x="11682" y="1342"/>
                    </a:lnTo>
                    <a:lnTo>
                      <a:pt x="11754" y="1547"/>
                    </a:lnTo>
                    <a:lnTo>
                      <a:pt x="11814" y="1764"/>
                    </a:lnTo>
                    <a:lnTo>
                      <a:pt x="11839" y="1982"/>
                    </a:lnTo>
                    <a:lnTo>
                      <a:pt x="11851" y="2199"/>
                    </a:lnTo>
                    <a:lnTo>
                      <a:pt x="11851" y="9665"/>
                    </a:lnTo>
                    <a:lnTo>
                      <a:pt x="11851" y="9665"/>
                    </a:lnTo>
                    <a:lnTo>
                      <a:pt x="11839" y="9882"/>
                    </a:lnTo>
                    <a:lnTo>
                      <a:pt x="11814" y="10099"/>
                    </a:lnTo>
                    <a:lnTo>
                      <a:pt x="11754" y="10317"/>
                    </a:lnTo>
                    <a:lnTo>
                      <a:pt x="11682" y="10522"/>
                    </a:lnTo>
                    <a:lnTo>
                      <a:pt x="11585" y="10703"/>
                    </a:lnTo>
                    <a:lnTo>
                      <a:pt x="11476" y="10885"/>
                    </a:lnTo>
                    <a:lnTo>
                      <a:pt x="11355" y="11054"/>
                    </a:lnTo>
                    <a:lnTo>
                      <a:pt x="11210" y="11211"/>
                    </a:lnTo>
                    <a:lnTo>
                      <a:pt x="11053" y="11356"/>
                    </a:lnTo>
                    <a:lnTo>
                      <a:pt x="10884" y="11489"/>
                    </a:lnTo>
                    <a:lnTo>
                      <a:pt x="10703" y="11597"/>
                    </a:lnTo>
                    <a:lnTo>
                      <a:pt x="10510" y="11682"/>
                    </a:lnTo>
                    <a:lnTo>
                      <a:pt x="10305" y="11767"/>
                    </a:lnTo>
                    <a:lnTo>
                      <a:pt x="10099" y="11815"/>
                    </a:lnTo>
                    <a:lnTo>
                      <a:pt x="9882" y="11851"/>
                    </a:lnTo>
                    <a:lnTo>
                      <a:pt x="9652" y="11863"/>
                    </a:lnTo>
                    <a:lnTo>
                      <a:pt x="2199" y="11863"/>
                    </a:lnTo>
                    <a:lnTo>
                      <a:pt x="2199" y="11863"/>
                    </a:lnTo>
                    <a:lnTo>
                      <a:pt x="1969" y="11851"/>
                    </a:lnTo>
                    <a:lnTo>
                      <a:pt x="1752" y="11815"/>
                    </a:lnTo>
                    <a:lnTo>
                      <a:pt x="1547" y="11767"/>
                    </a:lnTo>
                    <a:lnTo>
                      <a:pt x="1341" y="11682"/>
                    </a:lnTo>
                    <a:lnTo>
                      <a:pt x="1148" y="11597"/>
                    </a:lnTo>
                    <a:lnTo>
                      <a:pt x="967" y="11489"/>
                    </a:lnTo>
                    <a:lnTo>
                      <a:pt x="798" y="11356"/>
                    </a:lnTo>
                    <a:lnTo>
                      <a:pt x="641" y="11211"/>
                    </a:lnTo>
                    <a:lnTo>
                      <a:pt x="496" y="11054"/>
                    </a:lnTo>
                    <a:lnTo>
                      <a:pt x="375" y="10885"/>
                    </a:lnTo>
                    <a:lnTo>
                      <a:pt x="266" y="10703"/>
                    </a:lnTo>
                    <a:lnTo>
                      <a:pt x="169" y="10522"/>
                    </a:lnTo>
                    <a:lnTo>
                      <a:pt x="97" y="10317"/>
                    </a:lnTo>
                    <a:lnTo>
                      <a:pt x="37" y="10099"/>
                    </a:lnTo>
                    <a:lnTo>
                      <a:pt x="12" y="9882"/>
                    </a:lnTo>
                    <a:lnTo>
                      <a:pt x="0" y="9665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82"/>
                    </a:lnTo>
                    <a:lnTo>
                      <a:pt x="37" y="1764"/>
                    </a:lnTo>
                    <a:lnTo>
                      <a:pt x="97" y="1547"/>
                    </a:lnTo>
                    <a:lnTo>
                      <a:pt x="169" y="1342"/>
                    </a:lnTo>
                    <a:lnTo>
                      <a:pt x="266" y="1160"/>
                    </a:lnTo>
                    <a:lnTo>
                      <a:pt x="375" y="979"/>
                    </a:lnTo>
                    <a:lnTo>
                      <a:pt x="496" y="798"/>
                    </a:lnTo>
                    <a:lnTo>
                      <a:pt x="641" y="653"/>
                    </a:lnTo>
                    <a:lnTo>
                      <a:pt x="798" y="508"/>
                    </a:lnTo>
                    <a:lnTo>
                      <a:pt x="967" y="375"/>
                    </a:lnTo>
                    <a:lnTo>
                      <a:pt x="1148" y="266"/>
                    </a:lnTo>
                    <a:lnTo>
                      <a:pt x="1341" y="170"/>
                    </a:lnTo>
                    <a:lnTo>
                      <a:pt x="1547" y="97"/>
                    </a:lnTo>
                    <a:lnTo>
                      <a:pt x="1752" y="49"/>
                    </a:lnTo>
                    <a:lnTo>
                      <a:pt x="1969" y="13"/>
                    </a:lnTo>
                    <a:lnTo>
                      <a:pt x="2199" y="1"/>
                    </a:lnTo>
                    <a:lnTo>
                      <a:pt x="96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fill="none" extrusionOk="0">
                    <a:moveTo>
                      <a:pt x="10425" y="1"/>
                    </a:moveTo>
                    <a:lnTo>
                      <a:pt x="2972" y="1"/>
                    </a:lnTo>
                    <a:lnTo>
                      <a:pt x="2972" y="1"/>
                    </a:lnTo>
                    <a:lnTo>
                      <a:pt x="2815" y="1"/>
                    </a:ln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2972" y="13385"/>
                    </a:lnTo>
                    <a:lnTo>
                      <a:pt x="10425" y="13385"/>
                    </a:lnTo>
                    <a:lnTo>
                      <a:pt x="1042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lnTo>
                      <a:pt x="10425" y="1"/>
                    </a:lnTo>
                    <a:lnTo>
                      <a:pt x="10425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4347956" y="3796942"/>
                <a:ext cx="203215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4675" extrusionOk="0">
                    <a:moveTo>
                      <a:pt x="834" y="0"/>
                    </a:moveTo>
                    <a:lnTo>
                      <a:pt x="737" y="24"/>
                    </a:lnTo>
                    <a:lnTo>
                      <a:pt x="653" y="36"/>
                    </a:lnTo>
                    <a:lnTo>
                      <a:pt x="568" y="73"/>
                    </a:lnTo>
                    <a:lnTo>
                      <a:pt x="484" y="109"/>
                    </a:lnTo>
                    <a:lnTo>
                      <a:pt x="411" y="157"/>
                    </a:lnTo>
                    <a:lnTo>
                      <a:pt x="339" y="217"/>
                    </a:lnTo>
                    <a:lnTo>
                      <a:pt x="266" y="278"/>
                    </a:lnTo>
                    <a:lnTo>
                      <a:pt x="206" y="338"/>
                    </a:lnTo>
                    <a:lnTo>
                      <a:pt x="158" y="411"/>
                    </a:lnTo>
                    <a:lnTo>
                      <a:pt x="109" y="483"/>
                    </a:lnTo>
                    <a:lnTo>
                      <a:pt x="73" y="568"/>
                    </a:lnTo>
                    <a:lnTo>
                      <a:pt x="37" y="652"/>
                    </a:lnTo>
                    <a:lnTo>
                      <a:pt x="13" y="749"/>
                    </a:lnTo>
                    <a:lnTo>
                      <a:pt x="0" y="834"/>
                    </a:lnTo>
                    <a:lnTo>
                      <a:pt x="0" y="930"/>
                    </a:lnTo>
                    <a:lnTo>
                      <a:pt x="0" y="4675"/>
                    </a:lnTo>
                    <a:lnTo>
                      <a:pt x="4530" y="4675"/>
                    </a:lnTo>
                    <a:lnTo>
                      <a:pt x="4530" y="930"/>
                    </a:lnTo>
                    <a:lnTo>
                      <a:pt x="4530" y="834"/>
                    </a:lnTo>
                    <a:lnTo>
                      <a:pt x="4506" y="749"/>
                    </a:lnTo>
                    <a:lnTo>
                      <a:pt x="4494" y="652"/>
                    </a:lnTo>
                    <a:lnTo>
                      <a:pt x="4458" y="568"/>
                    </a:lnTo>
                    <a:lnTo>
                      <a:pt x="4422" y="483"/>
                    </a:lnTo>
                    <a:lnTo>
                      <a:pt x="4373" y="411"/>
                    </a:lnTo>
                    <a:lnTo>
                      <a:pt x="4313" y="338"/>
                    </a:lnTo>
                    <a:lnTo>
                      <a:pt x="4253" y="278"/>
                    </a:lnTo>
                    <a:lnTo>
                      <a:pt x="4192" y="217"/>
                    </a:lnTo>
                    <a:lnTo>
                      <a:pt x="4120" y="157"/>
                    </a:lnTo>
                    <a:lnTo>
                      <a:pt x="4047" y="109"/>
                    </a:lnTo>
                    <a:lnTo>
                      <a:pt x="3963" y="73"/>
                    </a:lnTo>
                    <a:lnTo>
                      <a:pt x="3878" y="36"/>
                    </a:lnTo>
                    <a:lnTo>
                      <a:pt x="3782" y="24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4402135" y="3821295"/>
                <a:ext cx="943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1051" y="1"/>
                    </a:moveTo>
                    <a:lnTo>
                      <a:pt x="943" y="13"/>
                    </a:lnTo>
                    <a:lnTo>
                      <a:pt x="846" y="25"/>
                    </a:lnTo>
                    <a:lnTo>
                      <a:pt x="749" y="49"/>
                    </a:lnTo>
                    <a:lnTo>
                      <a:pt x="653" y="85"/>
                    </a:lnTo>
                    <a:lnTo>
                      <a:pt x="556" y="134"/>
                    </a:lnTo>
                    <a:lnTo>
                      <a:pt x="472" y="182"/>
                    </a:lnTo>
                    <a:lnTo>
                      <a:pt x="387" y="242"/>
                    </a:lnTo>
                    <a:lnTo>
                      <a:pt x="315" y="315"/>
                    </a:lnTo>
                    <a:lnTo>
                      <a:pt x="242" y="387"/>
                    </a:lnTo>
                    <a:lnTo>
                      <a:pt x="182" y="472"/>
                    </a:lnTo>
                    <a:lnTo>
                      <a:pt x="133" y="556"/>
                    </a:lnTo>
                    <a:lnTo>
                      <a:pt x="85" y="653"/>
                    </a:lnTo>
                    <a:lnTo>
                      <a:pt x="49" y="750"/>
                    </a:lnTo>
                    <a:lnTo>
                      <a:pt x="25" y="846"/>
                    </a:lnTo>
                    <a:lnTo>
                      <a:pt x="13" y="943"/>
                    </a:lnTo>
                    <a:lnTo>
                      <a:pt x="0" y="1052"/>
                    </a:lnTo>
                    <a:lnTo>
                      <a:pt x="13" y="1160"/>
                    </a:lnTo>
                    <a:lnTo>
                      <a:pt x="25" y="1269"/>
                    </a:lnTo>
                    <a:lnTo>
                      <a:pt x="49" y="1366"/>
                    </a:lnTo>
                    <a:lnTo>
                      <a:pt x="85" y="1462"/>
                    </a:lnTo>
                    <a:lnTo>
                      <a:pt x="133" y="1559"/>
                    </a:lnTo>
                    <a:lnTo>
                      <a:pt x="182" y="1644"/>
                    </a:lnTo>
                    <a:lnTo>
                      <a:pt x="242" y="1728"/>
                    </a:lnTo>
                    <a:lnTo>
                      <a:pt x="315" y="1801"/>
                    </a:lnTo>
                    <a:lnTo>
                      <a:pt x="387" y="1861"/>
                    </a:lnTo>
                    <a:lnTo>
                      <a:pt x="472" y="1921"/>
                    </a:lnTo>
                    <a:lnTo>
                      <a:pt x="556" y="1982"/>
                    </a:lnTo>
                    <a:lnTo>
                      <a:pt x="653" y="2030"/>
                    </a:lnTo>
                    <a:lnTo>
                      <a:pt x="749" y="2054"/>
                    </a:lnTo>
                    <a:lnTo>
                      <a:pt x="846" y="2090"/>
                    </a:lnTo>
                    <a:lnTo>
                      <a:pt x="943" y="2103"/>
                    </a:lnTo>
                    <a:lnTo>
                      <a:pt x="1160" y="2103"/>
                    </a:lnTo>
                    <a:lnTo>
                      <a:pt x="1269" y="2090"/>
                    </a:lnTo>
                    <a:lnTo>
                      <a:pt x="1366" y="2054"/>
                    </a:lnTo>
                    <a:lnTo>
                      <a:pt x="1462" y="2030"/>
                    </a:lnTo>
                    <a:lnTo>
                      <a:pt x="1559" y="1982"/>
                    </a:lnTo>
                    <a:lnTo>
                      <a:pt x="1643" y="1921"/>
                    </a:lnTo>
                    <a:lnTo>
                      <a:pt x="1728" y="1861"/>
                    </a:lnTo>
                    <a:lnTo>
                      <a:pt x="1800" y="1801"/>
                    </a:lnTo>
                    <a:lnTo>
                      <a:pt x="1861" y="1728"/>
                    </a:lnTo>
                    <a:lnTo>
                      <a:pt x="1921" y="1644"/>
                    </a:lnTo>
                    <a:lnTo>
                      <a:pt x="1982" y="1559"/>
                    </a:lnTo>
                    <a:lnTo>
                      <a:pt x="2030" y="1462"/>
                    </a:lnTo>
                    <a:lnTo>
                      <a:pt x="2054" y="1366"/>
                    </a:lnTo>
                    <a:lnTo>
                      <a:pt x="2090" y="1269"/>
                    </a:lnTo>
                    <a:lnTo>
                      <a:pt x="2102" y="1160"/>
                    </a:lnTo>
                    <a:lnTo>
                      <a:pt x="2102" y="1052"/>
                    </a:lnTo>
                    <a:lnTo>
                      <a:pt x="2102" y="943"/>
                    </a:lnTo>
                    <a:lnTo>
                      <a:pt x="2090" y="846"/>
                    </a:lnTo>
                    <a:lnTo>
                      <a:pt x="2054" y="750"/>
                    </a:lnTo>
                    <a:lnTo>
                      <a:pt x="2030" y="653"/>
                    </a:lnTo>
                    <a:lnTo>
                      <a:pt x="1982" y="556"/>
                    </a:lnTo>
                    <a:lnTo>
                      <a:pt x="1921" y="472"/>
                    </a:lnTo>
                    <a:lnTo>
                      <a:pt x="1861" y="387"/>
                    </a:lnTo>
                    <a:lnTo>
                      <a:pt x="1800" y="315"/>
                    </a:lnTo>
                    <a:lnTo>
                      <a:pt x="1728" y="242"/>
                    </a:lnTo>
                    <a:lnTo>
                      <a:pt x="1643" y="182"/>
                    </a:lnTo>
                    <a:lnTo>
                      <a:pt x="1559" y="134"/>
                    </a:lnTo>
                    <a:lnTo>
                      <a:pt x="1462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0" y="13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4383702" y="3932390"/>
                <a:ext cx="1317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233" extrusionOk="0">
                    <a:moveTo>
                      <a:pt x="1233" y="0"/>
                    </a:moveTo>
                    <a:lnTo>
                      <a:pt x="1112" y="12"/>
                    </a:lnTo>
                    <a:lnTo>
                      <a:pt x="991" y="24"/>
                    </a:lnTo>
                    <a:lnTo>
                      <a:pt x="871" y="60"/>
                    </a:lnTo>
                    <a:lnTo>
                      <a:pt x="750" y="97"/>
                    </a:lnTo>
                    <a:lnTo>
                      <a:pt x="653" y="145"/>
                    </a:lnTo>
                    <a:lnTo>
                      <a:pt x="544" y="217"/>
                    </a:lnTo>
                    <a:lnTo>
                      <a:pt x="448" y="278"/>
                    </a:lnTo>
                    <a:lnTo>
                      <a:pt x="363" y="362"/>
                    </a:lnTo>
                    <a:lnTo>
                      <a:pt x="279" y="447"/>
                    </a:lnTo>
                    <a:lnTo>
                      <a:pt x="206" y="544"/>
                    </a:lnTo>
                    <a:lnTo>
                      <a:pt x="146" y="652"/>
                    </a:lnTo>
                    <a:lnTo>
                      <a:pt x="97" y="761"/>
                    </a:lnTo>
                    <a:lnTo>
                      <a:pt x="61" y="870"/>
                    </a:lnTo>
                    <a:lnTo>
                      <a:pt x="25" y="991"/>
                    </a:lnTo>
                    <a:lnTo>
                      <a:pt x="1" y="1111"/>
                    </a:lnTo>
                    <a:lnTo>
                      <a:pt x="1" y="1232"/>
                    </a:lnTo>
                    <a:lnTo>
                      <a:pt x="2936" y="1232"/>
                    </a:lnTo>
                    <a:lnTo>
                      <a:pt x="2924" y="1111"/>
                    </a:lnTo>
                    <a:lnTo>
                      <a:pt x="2912" y="991"/>
                    </a:lnTo>
                    <a:lnTo>
                      <a:pt x="2876" y="870"/>
                    </a:lnTo>
                    <a:lnTo>
                      <a:pt x="2840" y="761"/>
                    </a:lnTo>
                    <a:lnTo>
                      <a:pt x="2779" y="652"/>
                    </a:lnTo>
                    <a:lnTo>
                      <a:pt x="2719" y="544"/>
                    </a:lnTo>
                    <a:lnTo>
                      <a:pt x="2646" y="447"/>
                    </a:lnTo>
                    <a:lnTo>
                      <a:pt x="2574" y="362"/>
                    </a:lnTo>
                    <a:lnTo>
                      <a:pt x="2489" y="278"/>
                    </a:lnTo>
                    <a:lnTo>
                      <a:pt x="2393" y="217"/>
                    </a:lnTo>
                    <a:lnTo>
                      <a:pt x="2284" y="145"/>
                    </a:lnTo>
                    <a:lnTo>
                      <a:pt x="2175" y="97"/>
                    </a:lnTo>
                    <a:lnTo>
                      <a:pt x="2066" y="60"/>
                    </a:lnTo>
                    <a:lnTo>
                      <a:pt x="1946" y="24"/>
                    </a:lnTo>
                    <a:lnTo>
                      <a:pt x="1825" y="12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4307860" y="3679344"/>
                <a:ext cx="528288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801" extrusionOk="0">
                    <a:moveTo>
                      <a:pt x="2163" y="1"/>
                    </a:moveTo>
                    <a:lnTo>
                      <a:pt x="1958" y="13"/>
                    </a:lnTo>
                    <a:lnTo>
                      <a:pt x="1764" y="37"/>
                    </a:lnTo>
                    <a:lnTo>
                      <a:pt x="1583" y="85"/>
                    </a:lnTo>
                    <a:lnTo>
                      <a:pt x="1402" y="146"/>
                    </a:lnTo>
                    <a:lnTo>
                      <a:pt x="1221" y="218"/>
                    </a:lnTo>
                    <a:lnTo>
                      <a:pt x="1052" y="303"/>
                    </a:lnTo>
                    <a:lnTo>
                      <a:pt x="894" y="399"/>
                    </a:lnTo>
                    <a:lnTo>
                      <a:pt x="750" y="520"/>
                    </a:lnTo>
                    <a:lnTo>
                      <a:pt x="617" y="641"/>
                    </a:lnTo>
                    <a:lnTo>
                      <a:pt x="484" y="786"/>
                    </a:lnTo>
                    <a:lnTo>
                      <a:pt x="375" y="931"/>
                    </a:lnTo>
                    <a:lnTo>
                      <a:pt x="266" y="1088"/>
                    </a:lnTo>
                    <a:lnTo>
                      <a:pt x="182" y="1257"/>
                    </a:lnTo>
                    <a:lnTo>
                      <a:pt x="109" y="1426"/>
                    </a:lnTo>
                    <a:lnTo>
                      <a:pt x="49" y="1607"/>
                    </a:lnTo>
                    <a:lnTo>
                      <a:pt x="1" y="1801"/>
                    </a:lnTo>
                    <a:lnTo>
                      <a:pt x="11778" y="1801"/>
                    </a:lnTo>
                    <a:lnTo>
                      <a:pt x="11730" y="1607"/>
                    </a:lnTo>
                    <a:lnTo>
                      <a:pt x="11682" y="1426"/>
                    </a:lnTo>
                    <a:lnTo>
                      <a:pt x="11597" y="1257"/>
                    </a:lnTo>
                    <a:lnTo>
                      <a:pt x="11513" y="1088"/>
                    </a:lnTo>
                    <a:lnTo>
                      <a:pt x="11416" y="931"/>
                    </a:lnTo>
                    <a:lnTo>
                      <a:pt x="11295" y="786"/>
                    </a:lnTo>
                    <a:lnTo>
                      <a:pt x="11174" y="641"/>
                    </a:lnTo>
                    <a:lnTo>
                      <a:pt x="11030" y="520"/>
                    </a:lnTo>
                    <a:lnTo>
                      <a:pt x="10885" y="399"/>
                    </a:lnTo>
                    <a:lnTo>
                      <a:pt x="10728" y="303"/>
                    </a:lnTo>
                    <a:lnTo>
                      <a:pt x="10558" y="218"/>
                    </a:lnTo>
                    <a:lnTo>
                      <a:pt x="10377" y="146"/>
                    </a:lnTo>
                    <a:lnTo>
                      <a:pt x="10196" y="85"/>
                    </a:lnTo>
                    <a:lnTo>
                      <a:pt x="10015" y="37"/>
                    </a:lnTo>
                    <a:lnTo>
                      <a:pt x="9822" y="13"/>
                    </a:lnTo>
                    <a:lnTo>
                      <a:pt x="96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4359886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6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49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49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6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59" y="652"/>
                    </a:lnTo>
                    <a:lnTo>
                      <a:pt x="520" y="628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40" y="217"/>
                    </a:lnTo>
                    <a:lnTo>
                      <a:pt x="616" y="157"/>
                    </a:lnTo>
                    <a:lnTo>
                      <a:pt x="568" y="109"/>
                    </a:lnTo>
                    <a:lnTo>
                      <a:pt x="520" y="60"/>
                    </a:lnTo>
                    <a:lnTo>
                      <a:pt x="459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4419492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5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60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60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5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71" y="652"/>
                    </a:lnTo>
                    <a:lnTo>
                      <a:pt x="519" y="628"/>
                    </a:lnTo>
                    <a:lnTo>
                      <a:pt x="580" y="580"/>
                    </a:lnTo>
                    <a:lnTo>
                      <a:pt x="616" y="532"/>
                    </a:lnTo>
                    <a:lnTo>
                      <a:pt x="652" y="471"/>
                    </a:lnTo>
                    <a:lnTo>
                      <a:pt x="664" y="411"/>
                    </a:lnTo>
                    <a:lnTo>
                      <a:pt x="677" y="338"/>
                    </a:lnTo>
                    <a:lnTo>
                      <a:pt x="664" y="278"/>
                    </a:lnTo>
                    <a:lnTo>
                      <a:pt x="652" y="217"/>
                    </a:lnTo>
                    <a:lnTo>
                      <a:pt x="616" y="157"/>
                    </a:lnTo>
                    <a:lnTo>
                      <a:pt x="580" y="109"/>
                    </a:lnTo>
                    <a:lnTo>
                      <a:pt x="519" y="60"/>
                    </a:lnTo>
                    <a:lnTo>
                      <a:pt x="471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4479053" y="3695087"/>
                <a:ext cx="30408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39" y="0"/>
                    </a:moveTo>
                    <a:lnTo>
                      <a:pt x="267" y="12"/>
                    </a:lnTo>
                    <a:lnTo>
                      <a:pt x="206" y="36"/>
                    </a:lnTo>
                    <a:lnTo>
                      <a:pt x="146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7"/>
                    </a:lnTo>
                    <a:lnTo>
                      <a:pt x="13" y="278"/>
                    </a:lnTo>
                    <a:lnTo>
                      <a:pt x="1" y="338"/>
                    </a:lnTo>
                    <a:lnTo>
                      <a:pt x="13" y="411"/>
                    </a:lnTo>
                    <a:lnTo>
                      <a:pt x="25" y="471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28"/>
                    </a:lnTo>
                    <a:lnTo>
                      <a:pt x="206" y="652"/>
                    </a:lnTo>
                    <a:lnTo>
                      <a:pt x="267" y="676"/>
                    </a:lnTo>
                    <a:lnTo>
                      <a:pt x="412" y="676"/>
                    </a:lnTo>
                    <a:lnTo>
                      <a:pt x="472" y="652"/>
                    </a:lnTo>
                    <a:lnTo>
                      <a:pt x="532" y="628"/>
                    </a:lnTo>
                    <a:lnTo>
                      <a:pt x="581" y="580"/>
                    </a:lnTo>
                    <a:lnTo>
                      <a:pt x="617" y="532"/>
                    </a:lnTo>
                    <a:lnTo>
                      <a:pt x="653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53" y="217"/>
                    </a:lnTo>
                    <a:lnTo>
                      <a:pt x="617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2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4351185" y="4052634"/>
                <a:ext cx="376605" cy="1089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3" extrusionOk="0">
                    <a:moveTo>
                      <a:pt x="1" y="1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1"/>
              <p:cNvSpPr/>
              <p:nvPr/>
            </p:nvSpPr>
            <p:spPr>
              <a:xfrm>
                <a:off x="4351185" y="4096542"/>
                <a:ext cx="376605" cy="10854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4351185" y="4140944"/>
                <a:ext cx="376605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8397" y="230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4734252" y="4027159"/>
                <a:ext cx="51533" cy="39603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83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8"/>
                    </a:lnTo>
                    <a:lnTo>
                      <a:pt x="133" y="375"/>
                    </a:lnTo>
                    <a:lnTo>
                      <a:pt x="85" y="388"/>
                    </a:lnTo>
                    <a:lnTo>
                      <a:pt x="37" y="412"/>
                    </a:lnTo>
                    <a:lnTo>
                      <a:pt x="13" y="448"/>
                    </a:lnTo>
                    <a:lnTo>
                      <a:pt x="0" y="496"/>
                    </a:lnTo>
                    <a:lnTo>
                      <a:pt x="13" y="545"/>
                    </a:lnTo>
                    <a:lnTo>
                      <a:pt x="37" y="593"/>
                    </a:lnTo>
                    <a:lnTo>
                      <a:pt x="302" y="847"/>
                    </a:lnTo>
                    <a:lnTo>
                      <a:pt x="339" y="871"/>
                    </a:lnTo>
                    <a:lnTo>
                      <a:pt x="387" y="883"/>
                    </a:lnTo>
                    <a:lnTo>
                      <a:pt x="435" y="871"/>
                    </a:lnTo>
                    <a:lnTo>
                      <a:pt x="484" y="847"/>
                    </a:lnTo>
                    <a:lnTo>
                      <a:pt x="1112" y="218"/>
                    </a:lnTo>
                    <a:lnTo>
                      <a:pt x="1136" y="170"/>
                    </a:lnTo>
                    <a:lnTo>
                      <a:pt x="1148" y="122"/>
                    </a:lnTo>
                    <a:lnTo>
                      <a:pt x="1136" y="73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4734252" y="4073220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7"/>
                    </a:lnTo>
                    <a:lnTo>
                      <a:pt x="133" y="375"/>
                    </a:lnTo>
                    <a:lnTo>
                      <a:pt x="85" y="387"/>
                    </a:lnTo>
                    <a:lnTo>
                      <a:pt x="37" y="412"/>
                    </a:lnTo>
                    <a:lnTo>
                      <a:pt x="13" y="460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593"/>
                    </a:lnTo>
                    <a:lnTo>
                      <a:pt x="302" y="858"/>
                    </a:lnTo>
                    <a:lnTo>
                      <a:pt x="339" y="883"/>
                    </a:lnTo>
                    <a:lnTo>
                      <a:pt x="387" y="895"/>
                    </a:lnTo>
                    <a:lnTo>
                      <a:pt x="435" y="883"/>
                    </a:lnTo>
                    <a:lnTo>
                      <a:pt x="484" y="858"/>
                    </a:lnTo>
                    <a:lnTo>
                      <a:pt x="1112" y="218"/>
                    </a:lnTo>
                    <a:lnTo>
                      <a:pt x="1136" y="182"/>
                    </a:lnTo>
                    <a:lnTo>
                      <a:pt x="1148" y="134"/>
                    </a:lnTo>
                    <a:lnTo>
                      <a:pt x="1136" y="85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1"/>
              <p:cNvSpPr/>
              <p:nvPr/>
            </p:nvSpPr>
            <p:spPr>
              <a:xfrm>
                <a:off x="4734252" y="4117128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0"/>
                    </a:moveTo>
                    <a:lnTo>
                      <a:pt x="967" y="12"/>
                    </a:lnTo>
                    <a:lnTo>
                      <a:pt x="931" y="49"/>
                    </a:lnTo>
                    <a:lnTo>
                      <a:pt x="387" y="580"/>
                    </a:lnTo>
                    <a:lnTo>
                      <a:pt x="218" y="423"/>
                    </a:lnTo>
                    <a:lnTo>
                      <a:pt x="182" y="387"/>
                    </a:lnTo>
                    <a:lnTo>
                      <a:pt x="85" y="387"/>
                    </a:lnTo>
                    <a:lnTo>
                      <a:pt x="37" y="423"/>
                    </a:lnTo>
                    <a:lnTo>
                      <a:pt x="13" y="459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604"/>
                    </a:lnTo>
                    <a:lnTo>
                      <a:pt x="302" y="858"/>
                    </a:lnTo>
                    <a:lnTo>
                      <a:pt x="339" y="882"/>
                    </a:lnTo>
                    <a:lnTo>
                      <a:pt x="387" y="894"/>
                    </a:lnTo>
                    <a:lnTo>
                      <a:pt x="435" y="882"/>
                    </a:lnTo>
                    <a:lnTo>
                      <a:pt x="484" y="858"/>
                    </a:lnTo>
                    <a:lnTo>
                      <a:pt x="1112" y="230"/>
                    </a:lnTo>
                    <a:lnTo>
                      <a:pt x="1136" y="181"/>
                    </a:lnTo>
                    <a:lnTo>
                      <a:pt x="1148" y="133"/>
                    </a:lnTo>
                    <a:lnTo>
                      <a:pt x="1136" y="85"/>
                    </a:lnTo>
                    <a:lnTo>
                      <a:pt x="1112" y="49"/>
                    </a:lnTo>
                    <a:lnTo>
                      <a:pt x="1063" y="1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1"/>
              <p:cNvSpPr/>
              <p:nvPr/>
            </p:nvSpPr>
            <p:spPr>
              <a:xfrm>
                <a:off x="4582030" y="3796942"/>
                <a:ext cx="213486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675" extrusionOk="0">
                    <a:moveTo>
                      <a:pt x="2356" y="1413"/>
                    </a:moveTo>
                    <a:lnTo>
                      <a:pt x="2440" y="1425"/>
                    </a:lnTo>
                    <a:lnTo>
                      <a:pt x="2525" y="1438"/>
                    </a:lnTo>
                    <a:lnTo>
                      <a:pt x="2609" y="1450"/>
                    </a:lnTo>
                    <a:lnTo>
                      <a:pt x="2682" y="1486"/>
                    </a:lnTo>
                    <a:lnTo>
                      <a:pt x="2766" y="1522"/>
                    </a:lnTo>
                    <a:lnTo>
                      <a:pt x="2827" y="1558"/>
                    </a:lnTo>
                    <a:lnTo>
                      <a:pt x="2899" y="1607"/>
                    </a:lnTo>
                    <a:lnTo>
                      <a:pt x="2960" y="1667"/>
                    </a:lnTo>
                    <a:lnTo>
                      <a:pt x="3008" y="1727"/>
                    </a:lnTo>
                    <a:lnTo>
                      <a:pt x="3068" y="1788"/>
                    </a:lnTo>
                    <a:lnTo>
                      <a:pt x="3105" y="1860"/>
                    </a:lnTo>
                    <a:lnTo>
                      <a:pt x="3141" y="1933"/>
                    </a:lnTo>
                    <a:lnTo>
                      <a:pt x="3177" y="2005"/>
                    </a:lnTo>
                    <a:lnTo>
                      <a:pt x="3189" y="2090"/>
                    </a:lnTo>
                    <a:lnTo>
                      <a:pt x="3201" y="2174"/>
                    </a:lnTo>
                    <a:lnTo>
                      <a:pt x="3213" y="2259"/>
                    </a:lnTo>
                    <a:lnTo>
                      <a:pt x="3201" y="2344"/>
                    </a:lnTo>
                    <a:lnTo>
                      <a:pt x="3189" y="2428"/>
                    </a:lnTo>
                    <a:lnTo>
                      <a:pt x="3177" y="2513"/>
                    </a:lnTo>
                    <a:lnTo>
                      <a:pt x="3141" y="2585"/>
                    </a:lnTo>
                    <a:lnTo>
                      <a:pt x="3105" y="2658"/>
                    </a:lnTo>
                    <a:lnTo>
                      <a:pt x="3068" y="2730"/>
                    </a:lnTo>
                    <a:lnTo>
                      <a:pt x="3008" y="2803"/>
                    </a:lnTo>
                    <a:lnTo>
                      <a:pt x="2960" y="2863"/>
                    </a:lnTo>
                    <a:lnTo>
                      <a:pt x="2899" y="2911"/>
                    </a:lnTo>
                    <a:lnTo>
                      <a:pt x="2827" y="2960"/>
                    </a:lnTo>
                    <a:lnTo>
                      <a:pt x="2766" y="3008"/>
                    </a:lnTo>
                    <a:lnTo>
                      <a:pt x="2682" y="3044"/>
                    </a:lnTo>
                    <a:lnTo>
                      <a:pt x="2609" y="3068"/>
                    </a:lnTo>
                    <a:lnTo>
                      <a:pt x="2525" y="3092"/>
                    </a:lnTo>
                    <a:lnTo>
                      <a:pt x="2440" y="3105"/>
                    </a:lnTo>
                    <a:lnTo>
                      <a:pt x="2259" y="3105"/>
                    </a:lnTo>
                    <a:lnTo>
                      <a:pt x="2174" y="3092"/>
                    </a:lnTo>
                    <a:lnTo>
                      <a:pt x="2102" y="3068"/>
                    </a:lnTo>
                    <a:lnTo>
                      <a:pt x="2017" y="3044"/>
                    </a:lnTo>
                    <a:lnTo>
                      <a:pt x="1945" y="3008"/>
                    </a:lnTo>
                    <a:lnTo>
                      <a:pt x="1872" y="2960"/>
                    </a:lnTo>
                    <a:lnTo>
                      <a:pt x="1812" y="2911"/>
                    </a:lnTo>
                    <a:lnTo>
                      <a:pt x="1752" y="2863"/>
                    </a:lnTo>
                    <a:lnTo>
                      <a:pt x="1691" y="2803"/>
                    </a:lnTo>
                    <a:lnTo>
                      <a:pt x="1643" y="2730"/>
                    </a:lnTo>
                    <a:lnTo>
                      <a:pt x="1595" y="2658"/>
                    </a:lnTo>
                    <a:lnTo>
                      <a:pt x="1558" y="2585"/>
                    </a:lnTo>
                    <a:lnTo>
                      <a:pt x="1534" y="2513"/>
                    </a:lnTo>
                    <a:lnTo>
                      <a:pt x="1510" y="2428"/>
                    </a:lnTo>
                    <a:lnTo>
                      <a:pt x="1498" y="2344"/>
                    </a:lnTo>
                    <a:lnTo>
                      <a:pt x="1498" y="2259"/>
                    </a:lnTo>
                    <a:lnTo>
                      <a:pt x="1498" y="2174"/>
                    </a:lnTo>
                    <a:lnTo>
                      <a:pt x="1510" y="2090"/>
                    </a:lnTo>
                    <a:lnTo>
                      <a:pt x="1534" y="2005"/>
                    </a:lnTo>
                    <a:lnTo>
                      <a:pt x="1558" y="1933"/>
                    </a:lnTo>
                    <a:lnTo>
                      <a:pt x="1595" y="1860"/>
                    </a:lnTo>
                    <a:lnTo>
                      <a:pt x="1643" y="1788"/>
                    </a:lnTo>
                    <a:lnTo>
                      <a:pt x="1691" y="1727"/>
                    </a:lnTo>
                    <a:lnTo>
                      <a:pt x="1752" y="1667"/>
                    </a:lnTo>
                    <a:lnTo>
                      <a:pt x="1812" y="1607"/>
                    </a:lnTo>
                    <a:lnTo>
                      <a:pt x="1872" y="1558"/>
                    </a:lnTo>
                    <a:lnTo>
                      <a:pt x="1945" y="1522"/>
                    </a:lnTo>
                    <a:lnTo>
                      <a:pt x="2017" y="1486"/>
                    </a:lnTo>
                    <a:lnTo>
                      <a:pt x="2102" y="1450"/>
                    </a:lnTo>
                    <a:lnTo>
                      <a:pt x="2174" y="1438"/>
                    </a:lnTo>
                    <a:lnTo>
                      <a:pt x="2259" y="1425"/>
                    </a:lnTo>
                    <a:lnTo>
                      <a:pt x="2356" y="1413"/>
                    </a:lnTo>
                    <a:close/>
                    <a:moveTo>
                      <a:pt x="2102" y="0"/>
                    </a:moveTo>
                    <a:lnTo>
                      <a:pt x="2054" y="12"/>
                    </a:lnTo>
                    <a:lnTo>
                      <a:pt x="1993" y="48"/>
                    </a:lnTo>
                    <a:lnTo>
                      <a:pt x="1945" y="121"/>
                    </a:lnTo>
                    <a:lnTo>
                      <a:pt x="1933" y="157"/>
                    </a:lnTo>
                    <a:lnTo>
                      <a:pt x="1921" y="193"/>
                    </a:lnTo>
                    <a:lnTo>
                      <a:pt x="1884" y="483"/>
                    </a:lnTo>
                    <a:lnTo>
                      <a:pt x="1764" y="519"/>
                    </a:lnTo>
                    <a:lnTo>
                      <a:pt x="1631" y="568"/>
                    </a:lnTo>
                    <a:lnTo>
                      <a:pt x="1522" y="616"/>
                    </a:lnTo>
                    <a:lnTo>
                      <a:pt x="1401" y="677"/>
                    </a:lnTo>
                    <a:lnTo>
                      <a:pt x="1160" y="495"/>
                    </a:lnTo>
                    <a:lnTo>
                      <a:pt x="1136" y="471"/>
                    </a:lnTo>
                    <a:lnTo>
                      <a:pt x="1099" y="459"/>
                    </a:lnTo>
                    <a:lnTo>
                      <a:pt x="1015" y="447"/>
                    </a:lnTo>
                    <a:lnTo>
                      <a:pt x="942" y="471"/>
                    </a:lnTo>
                    <a:lnTo>
                      <a:pt x="906" y="483"/>
                    </a:lnTo>
                    <a:lnTo>
                      <a:pt x="870" y="507"/>
                    </a:lnTo>
                    <a:lnTo>
                      <a:pt x="519" y="870"/>
                    </a:lnTo>
                    <a:lnTo>
                      <a:pt x="483" y="894"/>
                    </a:lnTo>
                    <a:lnTo>
                      <a:pt x="471" y="930"/>
                    </a:lnTo>
                    <a:lnTo>
                      <a:pt x="447" y="1003"/>
                    </a:lnTo>
                    <a:lnTo>
                      <a:pt x="459" y="1087"/>
                    </a:lnTo>
                    <a:lnTo>
                      <a:pt x="471" y="1123"/>
                    </a:lnTo>
                    <a:lnTo>
                      <a:pt x="495" y="1160"/>
                    </a:lnTo>
                    <a:lnTo>
                      <a:pt x="689" y="1401"/>
                    </a:lnTo>
                    <a:lnTo>
                      <a:pt x="640" y="1510"/>
                    </a:lnTo>
                    <a:lnTo>
                      <a:pt x="592" y="1619"/>
                    </a:lnTo>
                    <a:lnTo>
                      <a:pt x="544" y="1727"/>
                    </a:lnTo>
                    <a:lnTo>
                      <a:pt x="519" y="1848"/>
                    </a:lnTo>
                    <a:lnTo>
                      <a:pt x="205" y="1885"/>
                    </a:lnTo>
                    <a:lnTo>
                      <a:pt x="157" y="1885"/>
                    </a:lnTo>
                    <a:lnTo>
                      <a:pt x="121" y="1909"/>
                    </a:lnTo>
                    <a:lnTo>
                      <a:pt x="60" y="1957"/>
                    </a:lnTo>
                    <a:lnTo>
                      <a:pt x="24" y="2017"/>
                    </a:lnTo>
                    <a:lnTo>
                      <a:pt x="12" y="2054"/>
                    </a:lnTo>
                    <a:lnTo>
                      <a:pt x="0" y="2090"/>
                    </a:lnTo>
                    <a:lnTo>
                      <a:pt x="0" y="2597"/>
                    </a:lnTo>
                    <a:lnTo>
                      <a:pt x="12" y="2633"/>
                    </a:lnTo>
                    <a:lnTo>
                      <a:pt x="24" y="2670"/>
                    </a:lnTo>
                    <a:lnTo>
                      <a:pt x="60" y="2742"/>
                    </a:lnTo>
                    <a:lnTo>
                      <a:pt x="121" y="2790"/>
                    </a:lnTo>
                    <a:lnTo>
                      <a:pt x="157" y="2803"/>
                    </a:lnTo>
                    <a:lnTo>
                      <a:pt x="205" y="2815"/>
                    </a:lnTo>
                    <a:lnTo>
                      <a:pt x="532" y="2851"/>
                    </a:lnTo>
                    <a:lnTo>
                      <a:pt x="604" y="3056"/>
                    </a:lnTo>
                    <a:lnTo>
                      <a:pt x="713" y="3262"/>
                    </a:lnTo>
                    <a:lnTo>
                      <a:pt x="495" y="3515"/>
                    </a:lnTo>
                    <a:lnTo>
                      <a:pt x="471" y="3552"/>
                    </a:lnTo>
                    <a:lnTo>
                      <a:pt x="459" y="3588"/>
                    </a:lnTo>
                    <a:lnTo>
                      <a:pt x="447" y="3660"/>
                    </a:lnTo>
                    <a:lnTo>
                      <a:pt x="471" y="3733"/>
                    </a:lnTo>
                    <a:lnTo>
                      <a:pt x="483" y="3769"/>
                    </a:lnTo>
                    <a:lnTo>
                      <a:pt x="507" y="3805"/>
                    </a:lnTo>
                    <a:lnTo>
                      <a:pt x="870" y="4156"/>
                    </a:lnTo>
                    <a:lnTo>
                      <a:pt x="906" y="4180"/>
                    </a:lnTo>
                    <a:lnTo>
                      <a:pt x="942" y="4204"/>
                    </a:lnTo>
                    <a:lnTo>
                      <a:pt x="1015" y="4216"/>
                    </a:lnTo>
                    <a:lnTo>
                      <a:pt x="1099" y="4216"/>
                    </a:lnTo>
                    <a:lnTo>
                      <a:pt x="1136" y="4192"/>
                    </a:lnTo>
                    <a:lnTo>
                      <a:pt x="1160" y="4180"/>
                    </a:lnTo>
                    <a:lnTo>
                      <a:pt x="1425" y="3974"/>
                    </a:lnTo>
                    <a:lnTo>
                      <a:pt x="1643" y="4071"/>
                    </a:lnTo>
                    <a:lnTo>
                      <a:pt x="1860" y="4143"/>
                    </a:lnTo>
                    <a:lnTo>
                      <a:pt x="1897" y="4482"/>
                    </a:lnTo>
                    <a:lnTo>
                      <a:pt x="1909" y="4518"/>
                    </a:lnTo>
                    <a:lnTo>
                      <a:pt x="1921" y="4554"/>
                    </a:lnTo>
                    <a:lnTo>
                      <a:pt x="1969" y="4615"/>
                    </a:lnTo>
                    <a:lnTo>
                      <a:pt x="2042" y="4663"/>
                    </a:lnTo>
                    <a:lnTo>
                      <a:pt x="2078" y="4663"/>
                    </a:lnTo>
                    <a:lnTo>
                      <a:pt x="2114" y="4675"/>
                    </a:lnTo>
                    <a:lnTo>
                      <a:pt x="2621" y="4675"/>
                    </a:lnTo>
                    <a:lnTo>
                      <a:pt x="2670" y="4663"/>
                    </a:lnTo>
                    <a:lnTo>
                      <a:pt x="2706" y="4663"/>
                    </a:lnTo>
                    <a:lnTo>
                      <a:pt x="2778" y="4615"/>
                    </a:lnTo>
                    <a:lnTo>
                      <a:pt x="2827" y="4554"/>
                    </a:lnTo>
                    <a:lnTo>
                      <a:pt x="2839" y="4518"/>
                    </a:lnTo>
                    <a:lnTo>
                      <a:pt x="2839" y="4482"/>
                    </a:lnTo>
                    <a:lnTo>
                      <a:pt x="2887" y="4156"/>
                    </a:lnTo>
                    <a:lnTo>
                      <a:pt x="3008" y="4119"/>
                    </a:lnTo>
                    <a:lnTo>
                      <a:pt x="3117" y="4083"/>
                    </a:lnTo>
                    <a:lnTo>
                      <a:pt x="3237" y="4035"/>
                    </a:lnTo>
                    <a:lnTo>
                      <a:pt x="3346" y="3974"/>
                    </a:lnTo>
                    <a:lnTo>
                      <a:pt x="3600" y="4180"/>
                    </a:lnTo>
                    <a:lnTo>
                      <a:pt x="3636" y="4192"/>
                    </a:lnTo>
                    <a:lnTo>
                      <a:pt x="3672" y="4216"/>
                    </a:lnTo>
                    <a:lnTo>
                      <a:pt x="3745" y="4216"/>
                    </a:lnTo>
                    <a:lnTo>
                      <a:pt x="3817" y="4204"/>
                    </a:lnTo>
                    <a:lnTo>
                      <a:pt x="3854" y="4180"/>
                    </a:lnTo>
                    <a:lnTo>
                      <a:pt x="3890" y="4156"/>
                    </a:lnTo>
                    <a:lnTo>
                      <a:pt x="4252" y="3805"/>
                    </a:lnTo>
                    <a:lnTo>
                      <a:pt x="4276" y="3769"/>
                    </a:lnTo>
                    <a:lnTo>
                      <a:pt x="4300" y="3745"/>
                    </a:lnTo>
                    <a:lnTo>
                      <a:pt x="4313" y="3660"/>
                    </a:lnTo>
                    <a:lnTo>
                      <a:pt x="4300" y="3588"/>
                    </a:lnTo>
                    <a:lnTo>
                      <a:pt x="4288" y="3552"/>
                    </a:lnTo>
                    <a:lnTo>
                      <a:pt x="4264" y="3515"/>
                    </a:lnTo>
                    <a:lnTo>
                      <a:pt x="4071" y="3274"/>
                    </a:lnTo>
                    <a:lnTo>
                      <a:pt x="4131" y="3165"/>
                    </a:lnTo>
                    <a:lnTo>
                      <a:pt x="4180" y="3056"/>
                    </a:lnTo>
                    <a:lnTo>
                      <a:pt x="4228" y="2935"/>
                    </a:lnTo>
                    <a:lnTo>
                      <a:pt x="4264" y="2827"/>
                    </a:lnTo>
                    <a:lnTo>
                      <a:pt x="4566" y="2790"/>
                    </a:lnTo>
                    <a:lnTo>
                      <a:pt x="4602" y="2778"/>
                    </a:lnTo>
                    <a:lnTo>
                      <a:pt x="4639" y="2766"/>
                    </a:lnTo>
                    <a:lnTo>
                      <a:pt x="4699" y="2718"/>
                    </a:lnTo>
                    <a:lnTo>
                      <a:pt x="4747" y="2658"/>
                    </a:lnTo>
                    <a:lnTo>
                      <a:pt x="4759" y="2609"/>
                    </a:lnTo>
                    <a:lnTo>
                      <a:pt x="4759" y="2573"/>
                    </a:lnTo>
                    <a:lnTo>
                      <a:pt x="4759" y="2078"/>
                    </a:lnTo>
                    <a:lnTo>
                      <a:pt x="4759" y="2029"/>
                    </a:lnTo>
                    <a:lnTo>
                      <a:pt x="4747" y="1993"/>
                    </a:lnTo>
                    <a:lnTo>
                      <a:pt x="4699" y="1933"/>
                    </a:lnTo>
                    <a:lnTo>
                      <a:pt x="4639" y="1885"/>
                    </a:lnTo>
                    <a:lnTo>
                      <a:pt x="4602" y="1872"/>
                    </a:lnTo>
                    <a:lnTo>
                      <a:pt x="4566" y="1860"/>
                    </a:lnTo>
                    <a:lnTo>
                      <a:pt x="4264" y="1824"/>
                    </a:lnTo>
                    <a:lnTo>
                      <a:pt x="4228" y="1715"/>
                    </a:lnTo>
                    <a:lnTo>
                      <a:pt x="4192" y="1595"/>
                    </a:lnTo>
                    <a:lnTo>
                      <a:pt x="4143" y="1486"/>
                    </a:lnTo>
                    <a:lnTo>
                      <a:pt x="4083" y="1377"/>
                    </a:lnTo>
                    <a:lnTo>
                      <a:pt x="4264" y="1148"/>
                    </a:lnTo>
                    <a:lnTo>
                      <a:pt x="4288" y="1123"/>
                    </a:lnTo>
                    <a:lnTo>
                      <a:pt x="4300" y="1087"/>
                    </a:lnTo>
                    <a:lnTo>
                      <a:pt x="4313" y="1003"/>
                    </a:lnTo>
                    <a:lnTo>
                      <a:pt x="4300" y="930"/>
                    </a:lnTo>
                    <a:lnTo>
                      <a:pt x="4276" y="894"/>
                    </a:lnTo>
                    <a:lnTo>
                      <a:pt x="4252" y="870"/>
                    </a:lnTo>
                    <a:lnTo>
                      <a:pt x="3890" y="507"/>
                    </a:lnTo>
                    <a:lnTo>
                      <a:pt x="3854" y="483"/>
                    </a:lnTo>
                    <a:lnTo>
                      <a:pt x="3829" y="471"/>
                    </a:lnTo>
                    <a:lnTo>
                      <a:pt x="3745" y="447"/>
                    </a:lnTo>
                    <a:lnTo>
                      <a:pt x="3672" y="459"/>
                    </a:lnTo>
                    <a:lnTo>
                      <a:pt x="3636" y="471"/>
                    </a:lnTo>
                    <a:lnTo>
                      <a:pt x="3600" y="495"/>
                    </a:lnTo>
                    <a:lnTo>
                      <a:pt x="3370" y="677"/>
                    </a:lnTo>
                    <a:lnTo>
                      <a:pt x="3262" y="616"/>
                    </a:lnTo>
                    <a:lnTo>
                      <a:pt x="3141" y="556"/>
                    </a:lnTo>
                    <a:lnTo>
                      <a:pt x="3020" y="519"/>
                    </a:lnTo>
                    <a:lnTo>
                      <a:pt x="2899" y="483"/>
                    </a:lnTo>
                    <a:lnTo>
                      <a:pt x="2863" y="193"/>
                    </a:lnTo>
                    <a:lnTo>
                      <a:pt x="2851" y="157"/>
                    </a:lnTo>
                    <a:lnTo>
                      <a:pt x="2839" y="121"/>
                    </a:lnTo>
                    <a:lnTo>
                      <a:pt x="2790" y="48"/>
                    </a:lnTo>
                    <a:lnTo>
                      <a:pt x="2730" y="12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5" name="Google Shape;675;p21"/>
            <p:cNvSpPr/>
            <p:nvPr/>
          </p:nvSpPr>
          <p:spPr>
            <a:xfrm>
              <a:off x="42415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6" name="Google Shape;676;p21"/>
          <p:cNvCxnSpPr>
            <a:stCxn id="610" idx="4"/>
            <a:endCxn id="675" idx="0"/>
          </p:cNvCxnSpPr>
          <p:nvPr/>
        </p:nvCxnSpPr>
        <p:spPr>
          <a:xfrm>
            <a:off x="4571987" y="273607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77" name="Google Shape;677;p21"/>
          <p:cNvGrpSpPr/>
          <p:nvPr/>
        </p:nvGrpSpPr>
        <p:grpSpPr>
          <a:xfrm>
            <a:off x="7198300" y="2736075"/>
            <a:ext cx="660900" cy="628800"/>
            <a:chOff x="7198300" y="3234975"/>
            <a:chExt cx="660900" cy="628800"/>
          </a:xfrm>
        </p:grpSpPr>
        <p:grpSp>
          <p:nvGrpSpPr>
            <p:cNvPr id="678" name="Google Shape;678;p21"/>
            <p:cNvGrpSpPr/>
            <p:nvPr/>
          </p:nvGrpSpPr>
          <p:grpSpPr>
            <a:xfrm>
              <a:off x="7262175" y="3283019"/>
              <a:ext cx="533177" cy="538065"/>
              <a:chOff x="7262225" y="2228669"/>
              <a:chExt cx="533177" cy="538065"/>
            </a:xfrm>
          </p:grpSpPr>
          <p:sp>
            <p:nvSpPr>
              <p:cNvPr id="679" name="Google Shape;679;p21"/>
              <p:cNvSpPr/>
              <p:nvPr/>
            </p:nvSpPr>
            <p:spPr>
              <a:xfrm>
                <a:off x="7262225" y="2228669"/>
                <a:ext cx="533177" cy="538065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1997" extrusionOk="0">
                    <a:moveTo>
                      <a:pt x="2151" y="1"/>
                    </a:moveTo>
                    <a:lnTo>
                      <a:pt x="1934" y="13"/>
                    </a:lnTo>
                    <a:lnTo>
                      <a:pt x="1716" y="49"/>
                    </a:lnTo>
                    <a:lnTo>
                      <a:pt x="1511" y="97"/>
                    </a:lnTo>
                    <a:lnTo>
                      <a:pt x="1318" y="170"/>
                    </a:lnTo>
                    <a:lnTo>
                      <a:pt x="1124" y="266"/>
                    </a:lnTo>
                    <a:lnTo>
                      <a:pt x="943" y="375"/>
                    </a:lnTo>
                    <a:lnTo>
                      <a:pt x="786" y="496"/>
                    </a:lnTo>
                    <a:lnTo>
                      <a:pt x="629" y="629"/>
                    </a:lnTo>
                    <a:lnTo>
                      <a:pt x="484" y="786"/>
                    </a:lnTo>
                    <a:lnTo>
                      <a:pt x="363" y="955"/>
                    </a:lnTo>
                    <a:lnTo>
                      <a:pt x="255" y="1124"/>
                    </a:lnTo>
                    <a:lnTo>
                      <a:pt x="170" y="1317"/>
                    </a:lnTo>
                    <a:lnTo>
                      <a:pt x="98" y="1511"/>
                    </a:lnTo>
                    <a:lnTo>
                      <a:pt x="37" y="1716"/>
                    </a:lnTo>
                    <a:lnTo>
                      <a:pt x="13" y="1933"/>
                    </a:lnTo>
                    <a:lnTo>
                      <a:pt x="1" y="2151"/>
                    </a:lnTo>
                    <a:lnTo>
                      <a:pt x="1" y="9846"/>
                    </a:lnTo>
                    <a:lnTo>
                      <a:pt x="13" y="10063"/>
                    </a:lnTo>
                    <a:lnTo>
                      <a:pt x="37" y="10281"/>
                    </a:lnTo>
                    <a:lnTo>
                      <a:pt x="98" y="10486"/>
                    </a:lnTo>
                    <a:lnTo>
                      <a:pt x="170" y="10679"/>
                    </a:lnTo>
                    <a:lnTo>
                      <a:pt x="255" y="10873"/>
                    </a:lnTo>
                    <a:lnTo>
                      <a:pt x="363" y="11054"/>
                    </a:lnTo>
                    <a:lnTo>
                      <a:pt x="484" y="11211"/>
                    </a:lnTo>
                    <a:lnTo>
                      <a:pt x="629" y="11368"/>
                    </a:lnTo>
                    <a:lnTo>
                      <a:pt x="786" y="11513"/>
                    </a:lnTo>
                    <a:lnTo>
                      <a:pt x="943" y="11634"/>
                    </a:lnTo>
                    <a:lnTo>
                      <a:pt x="1124" y="11742"/>
                    </a:lnTo>
                    <a:lnTo>
                      <a:pt x="1318" y="11827"/>
                    </a:lnTo>
                    <a:lnTo>
                      <a:pt x="1511" y="11899"/>
                    </a:lnTo>
                    <a:lnTo>
                      <a:pt x="1716" y="11960"/>
                    </a:lnTo>
                    <a:lnTo>
                      <a:pt x="1934" y="11984"/>
                    </a:lnTo>
                    <a:lnTo>
                      <a:pt x="2151" y="11996"/>
                    </a:lnTo>
                    <a:lnTo>
                      <a:pt x="9725" y="11996"/>
                    </a:lnTo>
                    <a:lnTo>
                      <a:pt x="9955" y="11984"/>
                    </a:lnTo>
                    <a:lnTo>
                      <a:pt x="10160" y="11960"/>
                    </a:lnTo>
                    <a:lnTo>
                      <a:pt x="10365" y="11899"/>
                    </a:lnTo>
                    <a:lnTo>
                      <a:pt x="10571" y="11827"/>
                    </a:lnTo>
                    <a:lnTo>
                      <a:pt x="10752" y="11742"/>
                    </a:lnTo>
                    <a:lnTo>
                      <a:pt x="10933" y="11634"/>
                    </a:lnTo>
                    <a:lnTo>
                      <a:pt x="11102" y="11513"/>
                    </a:lnTo>
                    <a:lnTo>
                      <a:pt x="11247" y="11368"/>
                    </a:lnTo>
                    <a:lnTo>
                      <a:pt x="11392" y="11211"/>
                    </a:lnTo>
                    <a:lnTo>
                      <a:pt x="11513" y="11054"/>
                    </a:lnTo>
                    <a:lnTo>
                      <a:pt x="11622" y="10873"/>
                    </a:lnTo>
                    <a:lnTo>
                      <a:pt x="11718" y="10679"/>
                    </a:lnTo>
                    <a:lnTo>
                      <a:pt x="11791" y="10486"/>
                    </a:lnTo>
                    <a:lnTo>
                      <a:pt x="11839" y="10281"/>
                    </a:lnTo>
                    <a:lnTo>
                      <a:pt x="11875" y="10063"/>
                    </a:lnTo>
                    <a:lnTo>
                      <a:pt x="11888" y="9846"/>
                    </a:lnTo>
                    <a:lnTo>
                      <a:pt x="11888" y="2151"/>
                    </a:lnTo>
                    <a:lnTo>
                      <a:pt x="11875" y="1933"/>
                    </a:lnTo>
                    <a:lnTo>
                      <a:pt x="11839" y="1716"/>
                    </a:lnTo>
                    <a:lnTo>
                      <a:pt x="11791" y="1511"/>
                    </a:lnTo>
                    <a:lnTo>
                      <a:pt x="11718" y="1317"/>
                    </a:lnTo>
                    <a:lnTo>
                      <a:pt x="11622" y="1124"/>
                    </a:lnTo>
                    <a:lnTo>
                      <a:pt x="11513" y="955"/>
                    </a:lnTo>
                    <a:lnTo>
                      <a:pt x="11392" y="786"/>
                    </a:lnTo>
                    <a:lnTo>
                      <a:pt x="11247" y="629"/>
                    </a:lnTo>
                    <a:lnTo>
                      <a:pt x="11102" y="496"/>
                    </a:lnTo>
                    <a:lnTo>
                      <a:pt x="10933" y="375"/>
                    </a:lnTo>
                    <a:lnTo>
                      <a:pt x="10752" y="266"/>
                    </a:lnTo>
                    <a:lnTo>
                      <a:pt x="10571" y="170"/>
                    </a:lnTo>
                    <a:lnTo>
                      <a:pt x="10365" y="97"/>
                    </a:lnTo>
                    <a:lnTo>
                      <a:pt x="10160" y="49"/>
                    </a:lnTo>
                    <a:lnTo>
                      <a:pt x="9955" y="13"/>
                    </a:lnTo>
                    <a:lnTo>
                      <a:pt x="97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7294741" y="2261186"/>
                <a:ext cx="468144" cy="473033"/>
              </a:xfrm>
              <a:custGeom>
                <a:avLst/>
                <a:gdLst/>
                <a:ahLst/>
                <a:cxnLst/>
                <a:rect l="l" t="t" r="r" b="b"/>
                <a:pathLst>
                  <a:path w="10438" h="10547" extrusionOk="0">
                    <a:moveTo>
                      <a:pt x="1426" y="0"/>
                    </a:moveTo>
                    <a:lnTo>
                      <a:pt x="1281" y="13"/>
                    </a:lnTo>
                    <a:lnTo>
                      <a:pt x="1136" y="37"/>
                    </a:lnTo>
                    <a:lnTo>
                      <a:pt x="1003" y="61"/>
                    </a:lnTo>
                    <a:lnTo>
                      <a:pt x="870" y="109"/>
                    </a:lnTo>
                    <a:lnTo>
                      <a:pt x="750" y="170"/>
                    </a:lnTo>
                    <a:lnTo>
                      <a:pt x="629" y="242"/>
                    </a:lnTo>
                    <a:lnTo>
                      <a:pt x="520" y="327"/>
                    </a:lnTo>
                    <a:lnTo>
                      <a:pt x="411" y="423"/>
                    </a:lnTo>
                    <a:lnTo>
                      <a:pt x="327" y="520"/>
                    </a:lnTo>
                    <a:lnTo>
                      <a:pt x="242" y="629"/>
                    </a:lnTo>
                    <a:lnTo>
                      <a:pt x="170" y="749"/>
                    </a:lnTo>
                    <a:lnTo>
                      <a:pt x="109" y="870"/>
                    </a:lnTo>
                    <a:lnTo>
                      <a:pt x="61" y="1003"/>
                    </a:lnTo>
                    <a:lnTo>
                      <a:pt x="25" y="1148"/>
                    </a:lnTo>
                    <a:lnTo>
                      <a:pt x="1" y="1281"/>
                    </a:lnTo>
                    <a:lnTo>
                      <a:pt x="1" y="1426"/>
                    </a:lnTo>
                    <a:lnTo>
                      <a:pt x="1" y="9121"/>
                    </a:lnTo>
                    <a:lnTo>
                      <a:pt x="1" y="9266"/>
                    </a:lnTo>
                    <a:lnTo>
                      <a:pt x="25" y="9411"/>
                    </a:lnTo>
                    <a:lnTo>
                      <a:pt x="61" y="9544"/>
                    </a:lnTo>
                    <a:lnTo>
                      <a:pt x="109" y="9676"/>
                    </a:lnTo>
                    <a:lnTo>
                      <a:pt x="170" y="9797"/>
                    </a:lnTo>
                    <a:lnTo>
                      <a:pt x="242" y="9918"/>
                    </a:lnTo>
                    <a:lnTo>
                      <a:pt x="327" y="10027"/>
                    </a:lnTo>
                    <a:lnTo>
                      <a:pt x="411" y="10136"/>
                    </a:lnTo>
                    <a:lnTo>
                      <a:pt x="520" y="10220"/>
                    </a:lnTo>
                    <a:lnTo>
                      <a:pt x="629" y="10305"/>
                    </a:lnTo>
                    <a:lnTo>
                      <a:pt x="750" y="10377"/>
                    </a:lnTo>
                    <a:lnTo>
                      <a:pt x="870" y="10438"/>
                    </a:lnTo>
                    <a:lnTo>
                      <a:pt x="1003" y="10486"/>
                    </a:lnTo>
                    <a:lnTo>
                      <a:pt x="1136" y="10522"/>
                    </a:lnTo>
                    <a:lnTo>
                      <a:pt x="1281" y="10546"/>
                    </a:lnTo>
                    <a:lnTo>
                      <a:pt x="9145" y="10546"/>
                    </a:lnTo>
                    <a:lnTo>
                      <a:pt x="9290" y="10522"/>
                    </a:lnTo>
                    <a:lnTo>
                      <a:pt x="9423" y="10486"/>
                    </a:lnTo>
                    <a:lnTo>
                      <a:pt x="9556" y="10438"/>
                    </a:lnTo>
                    <a:lnTo>
                      <a:pt x="9689" y="10377"/>
                    </a:lnTo>
                    <a:lnTo>
                      <a:pt x="9797" y="10305"/>
                    </a:lnTo>
                    <a:lnTo>
                      <a:pt x="9918" y="10220"/>
                    </a:lnTo>
                    <a:lnTo>
                      <a:pt x="10015" y="10136"/>
                    </a:lnTo>
                    <a:lnTo>
                      <a:pt x="10112" y="10027"/>
                    </a:lnTo>
                    <a:lnTo>
                      <a:pt x="10184" y="9918"/>
                    </a:lnTo>
                    <a:lnTo>
                      <a:pt x="10257" y="9797"/>
                    </a:lnTo>
                    <a:lnTo>
                      <a:pt x="10317" y="9676"/>
                    </a:lnTo>
                    <a:lnTo>
                      <a:pt x="10365" y="9544"/>
                    </a:lnTo>
                    <a:lnTo>
                      <a:pt x="10401" y="9411"/>
                    </a:lnTo>
                    <a:lnTo>
                      <a:pt x="10426" y="9266"/>
                    </a:lnTo>
                    <a:lnTo>
                      <a:pt x="10438" y="9121"/>
                    </a:lnTo>
                    <a:lnTo>
                      <a:pt x="10438" y="1426"/>
                    </a:lnTo>
                    <a:lnTo>
                      <a:pt x="10426" y="1281"/>
                    </a:lnTo>
                    <a:lnTo>
                      <a:pt x="10401" y="1148"/>
                    </a:lnTo>
                    <a:lnTo>
                      <a:pt x="10365" y="1003"/>
                    </a:lnTo>
                    <a:lnTo>
                      <a:pt x="10317" y="870"/>
                    </a:lnTo>
                    <a:lnTo>
                      <a:pt x="10257" y="749"/>
                    </a:lnTo>
                    <a:lnTo>
                      <a:pt x="10184" y="629"/>
                    </a:lnTo>
                    <a:lnTo>
                      <a:pt x="10112" y="520"/>
                    </a:lnTo>
                    <a:lnTo>
                      <a:pt x="10015" y="423"/>
                    </a:lnTo>
                    <a:lnTo>
                      <a:pt x="9918" y="327"/>
                    </a:lnTo>
                    <a:lnTo>
                      <a:pt x="9797" y="242"/>
                    </a:lnTo>
                    <a:lnTo>
                      <a:pt x="9689" y="170"/>
                    </a:lnTo>
                    <a:lnTo>
                      <a:pt x="9556" y="109"/>
                    </a:lnTo>
                    <a:lnTo>
                      <a:pt x="9423" y="61"/>
                    </a:lnTo>
                    <a:lnTo>
                      <a:pt x="9290" y="37"/>
                    </a:lnTo>
                    <a:lnTo>
                      <a:pt x="9145" y="13"/>
                    </a:lnTo>
                    <a:lnTo>
                      <a:pt x="90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1"/>
              <p:cNvSpPr/>
              <p:nvPr/>
            </p:nvSpPr>
            <p:spPr>
              <a:xfrm>
                <a:off x="7366277" y="2355999"/>
                <a:ext cx="321305" cy="279057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6222" extrusionOk="0">
                    <a:moveTo>
                      <a:pt x="0" y="0"/>
                    </a:moveTo>
                    <a:lnTo>
                      <a:pt x="0" y="6222"/>
                    </a:lnTo>
                    <a:lnTo>
                      <a:pt x="7164" y="6222"/>
                    </a:lnTo>
                    <a:lnTo>
                      <a:pt x="71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1"/>
              <p:cNvSpPr/>
              <p:nvPr/>
            </p:nvSpPr>
            <p:spPr>
              <a:xfrm>
                <a:off x="7404176" y="2423185"/>
                <a:ext cx="82973" cy="170161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3794" extrusionOk="0">
                    <a:moveTo>
                      <a:pt x="1" y="0"/>
                    </a:moveTo>
                    <a:lnTo>
                      <a:pt x="1" y="3793"/>
                    </a:lnTo>
                    <a:lnTo>
                      <a:pt x="1849" y="379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7498990" y="2423185"/>
                <a:ext cx="82389" cy="76963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716" extrusionOk="0">
                    <a:moveTo>
                      <a:pt x="1" y="0"/>
                    </a:moveTo>
                    <a:lnTo>
                      <a:pt x="1" y="1716"/>
                    </a:lnTo>
                    <a:lnTo>
                      <a:pt x="1837" y="1716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7498990" y="2515846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516" y="362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7498990" y="2545088"/>
                <a:ext cx="157737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63" extrusionOk="0">
                    <a:moveTo>
                      <a:pt x="1" y="0"/>
                    </a:moveTo>
                    <a:lnTo>
                      <a:pt x="1" y="363"/>
                    </a:lnTo>
                    <a:lnTo>
                      <a:pt x="3516" y="363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7497913" y="2577067"/>
                <a:ext cx="169623" cy="16281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3" extrusionOk="0">
                    <a:moveTo>
                      <a:pt x="1" y="0"/>
                    </a:moveTo>
                    <a:lnTo>
                      <a:pt x="1" y="362"/>
                    </a:lnTo>
                    <a:lnTo>
                      <a:pt x="3782" y="362"/>
                    </a:lnTo>
                    <a:lnTo>
                      <a:pt x="3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7614928" y="2533158"/>
                <a:ext cx="122485" cy="172359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3843" extrusionOk="0">
                    <a:moveTo>
                      <a:pt x="1" y="1"/>
                    </a:moveTo>
                    <a:lnTo>
                      <a:pt x="581" y="3141"/>
                    </a:lnTo>
                    <a:lnTo>
                      <a:pt x="1450" y="2537"/>
                    </a:lnTo>
                    <a:lnTo>
                      <a:pt x="2332" y="3842"/>
                    </a:lnTo>
                    <a:lnTo>
                      <a:pt x="2731" y="3564"/>
                    </a:lnTo>
                    <a:lnTo>
                      <a:pt x="1849" y="2272"/>
                    </a:lnTo>
                    <a:lnTo>
                      <a:pt x="2719" y="16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7328334" y="2321330"/>
                <a:ext cx="129527" cy="13006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900" extrusionOk="0">
                    <a:moveTo>
                      <a:pt x="1450" y="604"/>
                    </a:moveTo>
                    <a:lnTo>
                      <a:pt x="1595" y="616"/>
                    </a:lnTo>
                    <a:lnTo>
                      <a:pt x="1740" y="653"/>
                    </a:lnTo>
                    <a:lnTo>
                      <a:pt x="786" y="1994"/>
                    </a:lnTo>
                    <a:lnTo>
                      <a:pt x="701" y="1873"/>
                    </a:lnTo>
                    <a:lnTo>
                      <a:pt x="641" y="1752"/>
                    </a:lnTo>
                    <a:lnTo>
                      <a:pt x="605" y="1607"/>
                    </a:lnTo>
                    <a:lnTo>
                      <a:pt x="593" y="1450"/>
                    </a:lnTo>
                    <a:lnTo>
                      <a:pt x="593" y="1365"/>
                    </a:lnTo>
                    <a:lnTo>
                      <a:pt x="605" y="1281"/>
                    </a:lnTo>
                    <a:lnTo>
                      <a:pt x="629" y="1196"/>
                    </a:lnTo>
                    <a:lnTo>
                      <a:pt x="653" y="1124"/>
                    </a:lnTo>
                    <a:lnTo>
                      <a:pt x="689" y="1051"/>
                    </a:lnTo>
                    <a:lnTo>
                      <a:pt x="738" y="979"/>
                    </a:lnTo>
                    <a:lnTo>
                      <a:pt x="786" y="906"/>
                    </a:lnTo>
                    <a:lnTo>
                      <a:pt x="846" y="846"/>
                    </a:lnTo>
                    <a:lnTo>
                      <a:pt x="907" y="798"/>
                    </a:lnTo>
                    <a:lnTo>
                      <a:pt x="967" y="749"/>
                    </a:lnTo>
                    <a:lnTo>
                      <a:pt x="1040" y="701"/>
                    </a:lnTo>
                    <a:lnTo>
                      <a:pt x="1112" y="665"/>
                    </a:lnTo>
                    <a:lnTo>
                      <a:pt x="1197" y="641"/>
                    </a:lnTo>
                    <a:lnTo>
                      <a:pt x="1269" y="616"/>
                    </a:lnTo>
                    <a:lnTo>
                      <a:pt x="1354" y="604"/>
                    </a:lnTo>
                    <a:close/>
                    <a:moveTo>
                      <a:pt x="2066" y="870"/>
                    </a:moveTo>
                    <a:lnTo>
                      <a:pt x="2115" y="931"/>
                    </a:lnTo>
                    <a:lnTo>
                      <a:pt x="2163" y="991"/>
                    </a:lnTo>
                    <a:lnTo>
                      <a:pt x="2199" y="1063"/>
                    </a:lnTo>
                    <a:lnTo>
                      <a:pt x="2235" y="1136"/>
                    </a:lnTo>
                    <a:lnTo>
                      <a:pt x="2260" y="1208"/>
                    </a:lnTo>
                    <a:lnTo>
                      <a:pt x="2284" y="1281"/>
                    </a:lnTo>
                    <a:lnTo>
                      <a:pt x="2296" y="1365"/>
                    </a:lnTo>
                    <a:lnTo>
                      <a:pt x="2296" y="1450"/>
                    </a:lnTo>
                    <a:lnTo>
                      <a:pt x="2296" y="1547"/>
                    </a:lnTo>
                    <a:lnTo>
                      <a:pt x="2284" y="1631"/>
                    </a:lnTo>
                    <a:lnTo>
                      <a:pt x="2260" y="1704"/>
                    </a:lnTo>
                    <a:lnTo>
                      <a:pt x="2235" y="1788"/>
                    </a:lnTo>
                    <a:lnTo>
                      <a:pt x="2199" y="1861"/>
                    </a:lnTo>
                    <a:lnTo>
                      <a:pt x="2151" y="1933"/>
                    </a:lnTo>
                    <a:lnTo>
                      <a:pt x="2103" y="1994"/>
                    </a:lnTo>
                    <a:lnTo>
                      <a:pt x="2042" y="2054"/>
                    </a:lnTo>
                    <a:lnTo>
                      <a:pt x="1982" y="2114"/>
                    </a:lnTo>
                    <a:lnTo>
                      <a:pt x="1921" y="2163"/>
                    </a:lnTo>
                    <a:lnTo>
                      <a:pt x="1849" y="2199"/>
                    </a:lnTo>
                    <a:lnTo>
                      <a:pt x="1776" y="2235"/>
                    </a:lnTo>
                    <a:lnTo>
                      <a:pt x="1704" y="2271"/>
                    </a:lnTo>
                    <a:lnTo>
                      <a:pt x="1619" y="2283"/>
                    </a:lnTo>
                    <a:lnTo>
                      <a:pt x="1535" y="2308"/>
                    </a:lnTo>
                    <a:lnTo>
                      <a:pt x="1450" y="2308"/>
                    </a:lnTo>
                    <a:lnTo>
                      <a:pt x="1354" y="2296"/>
                    </a:lnTo>
                    <a:lnTo>
                      <a:pt x="1257" y="2283"/>
                    </a:lnTo>
                    <a:lnTo>
                      <a:pt x="1172" y="2259"/>
                    </a:lnTo>
                    <a:lnTo>
                      <a:pt x="1088" y="2223"/>
                    </a:lnTo>
                    <a:lnTo>
                      <a:pt x="2066" y="870"/>
                    </a:lnTo>
                    <a:close/>
                    <a:moveTo>
                      <a:pt x="1450" y="0"/>
                    </a:moveTo>
                    <a:lnTo>
                      <a:pt x="1293" y="12"/>
                    </a:lnTo>
                    <a:lnTo>
                      <a:pt x="1148" y="37"/>
                    </a:lnTo>
                    <a:lnTo>
                      <a:pt x="1015" y="73"/>
                    </a:lnTo>
                    <a:lnTo>
                      <a:pt x="882" y="121"/>
                    </a:lnTo>
                    <a:lnTo>
                      <a:pt x="750" y="182"/>
                    </a:lnTo>
                    <a:lnTo>
                      <a:pt x="641" y="254"/>
                    </a:lnTo>
                    <a:lnTo>
                      <a:pt x="520" y="339"/>
                    </a:lnTo>
                    <a:lnTo>
                      <a:pt x="423" y="435"/>
                    </a:lnTo>
                    <a:lnTo>
                      <a:pt x="327" y="532"/>
                    </a:lnTo>
                    <a:lnTo>
                      <a:pt x="242" y="641"/>
                    </a:lnTo>
                    <a:lnTo>
                      <a:pt x="170" y="761"/>
                    </a:lnTo>
                    <a:lnTo>
                      <a:pt x="109" y="894"/>
                    </a:lnTo>
                    <a:lnTo>
                      <a:pt x="61" y="1027"/>
                    </a:lnTo>
                    <a:lnTo>
                      <a:pt x="25" y="1160"/>
                    </a:lnTo>
                    <a:lnTo>
                      <a:pt x="1" y="1305"/>
                    </a:lnTo>
                    <a:lnTo>
                      <a:pt x="1" y="1450"/>
                    </a:lnTo>
                    <a:lnTo>
                      <a:pt x="1" y="1607"/>
                    </a:lnTo>
                    <a:lnTo>
                      <a:pt x="25" y="1740"/>
                    </a:lnTo>
                    <a:lnTo>
                      <a:pt x="61" y="1885"/>
                    </a:lnTo>
                    <a:lnTo>
                      <a:pt x="109" y="2018"/>
                    </a:lnTo>
                    <a:lnTo>
                      <a:pt x="170" y="2139"/>
                    </a:lnTo>
                    <a:lnTo>
                      <a:pt x="242" y="2259"/>
                    </a:lnTo>
                    <a:lnTo>
                      <a:pt x="327" y="2380"/>
                    </a:lnTo>
                    <a:lnTo>
                      <a:pt x="423" y="2477"/>
                    </a:lnTo>
                    <a:lnTo>
                      <a:pt x="520" y="2573"/>
                    </a:lnTo>
                    <a:lnTo>
                      <a:pt x="641" y="2658"/>
                    </a:lnTo>
                    <a:lnTo>
                      <a:pt x="750" y="2730"/>
                    </a:lnTo>
                    <a:lnTo>
                      <a:pt x="882" y="2791"/>
                    </a:lnTo>
                    <a:lnTo>
                      <a:pt x="1015" y="2839"/>
                    </a:lnTo>
                    <a:lnTo>
                      <a:pt x="1148" y="2875"/>
                    </a:lnTo>
                    <a:lnTo>
                      <a:pt x="1293" y="2900"/>
                    </a:lnTo>
                    <a:lnTo>
                      <a:pt x="1595" y="2900"/>
                    </a:lnTo>
                    <a:lnTo>
                      <a:pt x="1740" y="2875"/>
                    </a:lnTo>
                    <a:lnTo>
                      <a:pt x="1873" y="2839"/>
                    </a:lnTo>
                    <a:lnTo>
                      <a:pt x="2006" y="2791"/>
                    </a:lnTo>
                    <a:lnTo>
                      <a:pt x="2139" y="2730"/>
                    </a:lnTo>
                    <a:lnTo>
                      <a:pt x="2260" y="2658"/>
                    </a:lnTo>
                    <a:lnTo>
                      <a:pt x="2368" y="2573"/>
                    </a:lnTo>
                    <a:lnTo>
                      <a:pt x="2465" y="2477"/>
                    </a:lnTo>
                    <a:lnTo>
                      <a:pt x="2562" y="2380"/>
                    </a:lnTo>
                    <a:lnTo>
                      <a:pt x="2646" y="2259"/>
                    </a:lnTo>
                    <a:lnTo>
                      <a:pt x="2719" y="2139"/>
                    </a:lnTo>
                    <a:lnTo>
                      <a:pt x="2779" y="2018"/>
                    </a:lnTo>
                    <a:lnTo>
                      <a:pt x="2827" y="1885"/>
                    </a:lnTo>
                    <a:lnTo>
                      <a:pt x="2864" y="1740"/>
                    </a:lnTo>
                    <a:lnTo>
                      <a:pt x="2888" y="1607"/>
                    </a:lnTo>
                    <a:lnTo>
                      <a:pt x="2888" y="1450"/>
                    </a:lnTo>
                    <a:lnTo>
                      <a:pt x="2888" y="1305"/>
                    </a:lnTo>
                    <a:lnTo>
                      <a:pt x="2864" y="1160"/>
                    </a:lnTo>
                    <a:lnTo>
                      <a:pt x="2827" y="1027"/>
                    </a:lnTo>
                    <a:lnTo>
                      <a:pt x="2779" y="894"/>
                    </a:lnTo>
                    <a:lnTo>
                      <a:pt x="2719" y="761"/>
                    </a:lnTo>
                    <a:lnTo>
                      <a:pt x="2646" y="641"/>
                    </a:lnTo>
                    <a:lnTo>
                      <a:pt x="2562" y="532"/>
                    </a:lnTo>
                    <a:lnTo>
                      <a:pt x="2465" y="435"/>
                    </a:lnTo>
                    <a:lnTo>
                      <a:pt x="2368" y="339"/>
                    </a:lnTo>
                    <a:lnTo>
                      <a:pt x="2260" y="254"/>
                    </a:lnTo>
                    <a:lnTo>
                      <a:pt x="2139" y="182"/>
                    </a:lnTo>
                    <a:lnTo>
                      <a:pt x="2006" y="121"/>
                    </a:lnTo>
                    <a:lnTo>
                      <a:pt x="1873" y="73"/>
                    </a:lnTo>
                    <a:lnTo>
                      <a:pt x="1740" y="37"/>
                    </a:lnTo>
                    <a:lnTo>
                      <a:pt x="1595" y="12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9" name="Google Shape;689;p21"/>
            <p:cNvSpPr/>
            <p:nvPr/>
          </p:nvSpPr>
          <p:spPr>
            <a:xfrm>
              <a:off x="71983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0" name="Google Shape;690;p21"/>
          <p:cNvCxnSpPr>
            <a:stCxn id="610" idx="6"/>
            <a:endCxn id="689" idx="0"/>
          </p:cNvCxnSpPr>
          <p:nvPr/>
        </p:nvCxnSpPr>
        <p:spPr>
          <a:xfrm>
            <a:off x="5360446" y="1947849"/>
            <a:ext cx="2168400" cy="788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Office PowerPoint</Application>
  <PresentationFormat>On-screen Show (16:9)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</vt:lpstr>
      <vt:lpstr>Libre Franklin</vt:lpstr>
      <vt:lpstr>Nunito</vt:lpstr>
      <vt:lpstr>Fira Sans Extra Condensed SemiBold</vt:lpstr>
      <vt:lpstr>Roboto Light</vt:lpstr>
      <vt:lpstr>Arial</vt:lpstr>
      <vt:lpstr>Times New Roman</vt:lpstr>
      <vt:lpstr>Fira Sans Extra Condensed</vt:lpstr>
      <vt:lpstr>Data Privacy Infographics by Slidesgo</vt:lpstr>
      <vt:lpstr>Data Governance for Bumble </vt:lpstr>
      <vt:lpstr>AGENDA</vt:lpstr>
      <vt:lpstr>BUMBLE  Company Overview</vt:lpstr>
      <vt:lpstr>Why Bumble?</vt:lpstr>
      <vt:lpstr>Bumble Collects Pepe’s Data</vt:lpstr>
      <vt:lpstr>Data Governance - Why is it useful?</vt:lpstr>
      <vt:lpstr>Potential Risks</vt:lpstr>
      <vt:lpstr>Risks In Action</vt:lpstr>
      <vt:lpstr>Recommendations - What Could Bumble Do?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Governance for Bumble </dc:title>
  <dc:creator>CHINASA</dc:creator>
  <cp:lastModifiedBy>Grace Abunyie</cp:lastModifiedBy>
  <cp:revision>1</cp:revision>
  <dcterms:modified xsi:type="dcterms:W3CDTF">2024-01-22T16:51:50Z</dcterms:modified>
</cp:coreProperties>
</file>